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ink/ink6.xml" ContentType="application/inkml+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ink/ink8.xml" ContentType="application/inkml+xml"/>
  <Override PartName="/ppt/notesSlides/notesSlide9.xml" ContentType="application/vnd.openxmlformats-officedocument.presentationml.notesSlide+xml"/>
  <Override PartName="/ppt/ink/ink9.xml" ContentType="application/inkml+xml"/>
  <Override PartName="/ppt/ink/ink10.xml" ContentType="application/inkml+xml"/>
  <Override PartName="/ppt/notesSlides/notesSlide10.xml" ContentType="application/vnd.openxmlformats-officedocument.presentationml.notesSlide+xml"/>
  <Override PartName="/ppt/ink/ink11.xml" ContentType="application/inkml+xml"/>
  <Override PartName="/ppt/ink/ink12.xml" ContentType="application/inkml+xml"/>
  <Override PartName="/ppt/notesSlides/notesSlide11.xml" ContentType="application/vnd.openxmlformats-officedocument.presentationml.notesSlide+xml"/>
  <Override PartName="/ppt/ink/ink13.xml" ContentType="application/inkml+xml"/>
  <Override PartName="/ppt/notesSlides/notesSlide12.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3.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4.xml" ContentType="application/vnd.openxmlformats-officedocument.presentationml.notesSlide+xml"/>
  <Override PartName="/ppt/ink/ink22.xml" ContentType="application/inkml+xml"/>
  <Override PartName="/ppt/notesSlides/notesSlide15.xml" ContentType="application/vnd.openxmlformats-officedocument.presentationml.notesSlide+xml"/>
  <Override PartName="/ppt/ink/ink23.xml" ContentType="application/inkml+xml"/>
  <Override PartName="/ppt/notesSlides/notesSlide16.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notesSlides/notesSlide17.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notesSlides/notesSlide18.xml" ContentType="application/vnd.openxmlformats-officedocument.presentationml.notesSlide+xml"/>
  <Override PartName="/ppt/ink/ink30.xml" ContentType="application/inkml+xml"/>
  <Override PartName="/ppt/notesSlides/notesSlide19.xml" ContentType="application/vnd.openxmlformats-officedocument.presentationml.notesSlide+xml"/>
  <Override PartName="/ppt/ink/ink31.xml" ContentType="application/inkml+xml"/>
  <Override PartName="/ppt/notesSlides/notesSlide20.xml" ContentType="application/vnd.openxmlformats-officedocument.presentationml.notesSlide+xml"/>
  <Override PartName="/ppt/ink/ink32.xml" ContentType="application/inkml+xml"/>
  <Override PartName="/ppt/notesSlides/notesSlide21.xml" ContentType="application/vnd.openxmlformats-officedocument.presentationml.notesSlide+xml"/>
  <Override PartName="/ppt/ink/ink33.xml" ContentType="application/inkml+xml"/>
  <Override PartName="/ppt/ink/ink34.xml" ContentType="application/inkml+xml"/>
  <Override PartName="/ppt/notesSlides/notesSlide22.xml" ContentType="application/vnd.openxmlformats-officedocument.presentationml.notesSlide+xml"/>
  <Override PartName="/ppt/ink/ink35.xml" ContentType="application/inkml+xml"/>
  <Override PartName="/ppt/ink/ink36.xml" ContentType="application/inkml+xml"/>
  <Override PartName="/ppt/notesSlides/notesSlide23.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24.xml" ContentType="application/vnd.openxmlformats-officedocument.presentationml.notesSlide+xml"/>
  <Override PartName="/ppt/ink/ink4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43.xml" ContentType="application/inkml+xml"/>
  <Override PartName="/ppt/notesSlides/notesSlide27.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52.xml" ContentType="application/inkml+xml"/>
  <Override PartName="/ppt/ink/ink53.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54.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55.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56.xml" ContentType="application/inkml+xml"/>
  <Override PartName="/ppt/ink/ink57.xml" ContentType="application/inkml+xml"/>
  <Override PartName="/ppt/notesSlides/notesSlide40.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notesSlides/notesSlide41.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42.xml" ContentType="application/vnd.openxmlformats-officedocument.presentationml.notesSlide+xml"/>
  <Override PartName="/ppt/ink/ink67.xml" ContentType="application/inkml+xml"/>
  <Override PartName="/ppt/notesSlides/notesSlide43.xml" ContentType="application/vnd.openxmlformats-officedocument.presentationml.notesSlide+xml"/>
  <Override PartName="/ppt/ink/ink68.xml" ContentType="application/inkml+xml"/>
  <Override PartName="/ppt/ink/ink69.xml" ContentType="application/inkml+xml"/>
  <Override PartName="/ppt/notesSlides/notesSlide44.xml" ContentType="application/vnd.openxmlformats-officedocument.presentationml.notesSlide+xml"/>
  <Override PartName="/ppt/ink/ink7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85" r:id="rId2"/>
    <p:sldId id="286" r:id="rId3"/>
    <p:sldId id="287" r:id="rId4"/>
    <p:sldId id="288" r:id="rId5"/>
    <p:sldId id="289" r:id="rId6"/>
    <p:sldId id="291" r:id="rId7"/>
    <p:sldId id="330" r:id="rId8"/>
    <p:sldId id="290" r:id="rId9"/>
    <p:sldId id="292" r:id="rId10"/>
    <p:sldId id="326" r:id="rId11"/>
    <p:sldId id="293" r:id="rId12"/>
    <p:sldId id="294" r:id="rId13"/>
    <p:sldId id="295" r:id="rId14"/>
    <p:sldId id="296" r:id="rId15"/>
    <p:sldId id="297" r:id="rId16"/>
    <p:sldId id="298" r:id="rId17"/>
    <p:sldId id="299" r:id="rId18"/>
    <p:sldId id="256" r:id="rId19"/>
    <p:sldId id="257" r:id="rId20"/>
    <p:sldId id="258" r:id="rId21"/>
    <p:sldId id="259" r:id="rId22"/>
    <p:sldId id="260" r:id="rId23"/>
    <p:sldId id="261" r:id="rId24"/>
    <p:sldId id="262" r:id="rId25"/>
    <p:sldId id="329" r:id="rId26"/>
    <p:sldId id="271" r:id="rId27"/>
    <p:sldId id="272" r:id="rId28"/>
    <p:sldId id="273" r:id="rId29"/>
    <p:sldId id="274" r:id="rId30"/>
    <p:sldId id="275" r:id="rId31"/>
    <p:sldId id="276" r:id="rId32"/>
    <p:sldId id="277" r:id="rId33"/>
    <p:sldId id="300" r:id="rId34"/>
    <p:sldId id="278" r:id="rId35"/>
    <p:sldId id="280" r:id="rId36"/>
    <p:sldId id="281" r:id="rId37"/>
    <p:sldId id="328" r:id="rId38"/>
    <p:sldId id="263" r:id="rId39"/>
    <p:sldId id="264" r:id="rId40"/>
    <p:sldId id="265" r:id="rId41"/>
    <p:sldId id="266" r:id="rId42"/>
    <p:sldId id="267" r:id="rId43"/>
    <p:sldId id="268" r:id="rId44"/>
    <p:sldId id="269" r:id="rId45"/>
    <p:sldId id="270" r:id="rId46"/>
    <p:sldId id="32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2:04"/>
    </inkml:context>
    <inkml:brush xml:id="br0">
      <inkml:brushProperty name="width" value="0.35" units="cm"/>
      <inkml:brushProperty name="height" value="0.35" units="cm"/>
      <inkml:brushProperty name="color" value="#181617"/>
    </inkml:brush>
  </inkml:definitions>
  <inkml:trace contextRef="#ctx0" brushRef="#br0">1 319 24575,'17'0'0,"15"0"0,1 0 0,0-2 0,52-11 0,-71 10 0,0 0 0,0 0 0,0 2 0,0 0 0,1 0 0,23 3 0,-38-2 0,0 0 0,1 0 0,-1 1 0,0-1 0,1 0 0,-1 0 0,0 0 0,1 0 0,-1 1 0,0-1 0,0 0 0,1 0 0,-1 1 0,0-1 0,0 0 0,1 1 0,-1-1 0,0 0 0,0 0 0,0 1 0,0-1 0,1 0 0,-1 1 0,0-1 0,0 0 0,0 1 0,0-1 0,0 1 0,0-1 0,0 0 0,0 1 0,0-1 0,0 0 0,0 1 0,0-1 0,0 0 0,0 1 0,0-1 0,-1 0 0,1 1 0,0-1 0,0 0 0,0 1 0,0-1 0,-1 0 0,1 1 0,-13 18 0,9-14 0,-9 18 0,0 0 0,1 1 0,2 0 0,0 1 0,2 0 0,1 0 0,0 1 0,-2 27 0,9-51 0,-1-1 0,1 1 0,0 0 0,0-1 0,0 1 0,0 0 0,0-1 0,0 1 0,0 0 0,0-1 0,1 1 0,-1 0 0,0-1 0,1 1 0,0-1 0,-1 1 0,1-1 0,0 1 0,0-1 0,0 1 0,0-1 0,0 0 0,0 1 0,0-1 0,0 0 0,1 0 0,-1 0 0,0 0 0,1 0 0,2 1 0,3 0 0,-1 0 0,1-1 0,-1 0 0,1 0 0,0-1 0,10 0 0,-12-1 0,0 1 0,-1 0 0,1 0 0,0 0 0,0 0 0,-1 1 0,1 0 0,-1 0 0,1 0 0,-1 1 0,1 0 0,4 2 0,-9-4 0,1 1 0,0 0 0,-1 0 0,1 0 0,-1 0 0,1 0 0,-1-1 0,1 1 0,-1 0 0,1 0 0,-1 0 0,0 0 0,0 0 0,0 0 0,1 0 0,-1 0 0,0 0 0,0 1 0,0-1 0,-1 0 0,1 0 0,0 0 0,0 0 0,0 0 0,-1 0 0,1 0 0,-1 0 0,1-1 0,-1 1 0,1 0 0,-1 0 0,1 0 0,-1 0 0,0 0 0,1-1 0,-1 1 0,0 0 0,0-1 0,1 1 0,-3 1 0,-35 24 0,30-20 0,-1-2 0,0 1 0,-1-1 0,1-1 0,-1 0 0,1 0 0,-1-1 0,0 0 0,0-1 0,0 0 0,-10 0 0,19-1 0,0 0 0,1 0 0,-1 0 0,0 0 0,1 0 0,-1 0 0,0 0 0,1-1 0,-1 1 0,0 0 0,1 0 0,-1-1 0,0 1 0,1 0 0,-1-1 0,1 1 0,-1 0 0,1-1 0,-1 1 0,1-1 0,-1 1 0,1-1 0,-1 1 0,1-1 0,0 1 0,-1-1 0,1 0 0,0 1 0,-1-1 0,1 1 0,0-1 0,0 0 0,-1 0 0,2-1 0,-1 0 0,1 1 0,-1-1 0,1 1 0,0-1 0,-1 0 0,1 1 0,0-1 0,0 1 0,0 0 0,0-1 0,2-1 0,38-32 0,72-49 0,-108 79 0,1 1 0,-1-1 0,0 0 0,0 0 0,-1 0 0,1-1 0,-1 1 0,-1-1 0,6-10 0,24-61 0,-28 65 0,0-2 0,-1-1 0,0 0 0,-1 1 0,-1-1 0,1-23 0,-6-73 0,3 107 0,19 78 0,-16-36 0,-2 62 0,1 10 0,-1-102 0,1 0 0,0 0 0,1 0 0,0-1 0,0 1 0,1-1 0,0 1 0,0-1 0,7 8 0,13 27 0,-24-42 0,0 0 0,1 0 0,-1 0 0,0 0 0,0 0 0,0 0 0,0-1 0,0 1 0,0 0 0,0 0 0,1 0 0,-1 0 0,0 0 0,0 0 0,0 0 0,0 0 0,1 0 0,-1 0 0,0 0 0,0 0 0,0 0 0,0 0 0,0 0 0,1 0 0,-1 0 0,0 0 0,0 0 0,0 0 0,0 0 0,1 0 0,-1 0 0,0 0 0,0 0 0,0 0 0,0 0 0,0 0 0,1 0 0,-1 0 0,0 0 0,0 0 0,0 1 0,0-1 0,0 0 0,0 0 0,1 0 0,-1 0 0,0 0 0,0 0 0,0 1 0,0-1 0,0 0 0,0 0 0,0 0 0,0 0 0,0 0 0,0 1 0,0-1 0,0 0 0,0 0 0,0 0 0,0 0 0,0 1 0,0-1 0,0 0 0,0 0 0,0 0 0,0 0 0,0 1 0,3-21 0,-3-34 0,0 50 0,2-33 0,1 0 0,2 1 0,1 0 0,21-68 0,-27 103 0,0 0 0,1-1 0,-1 1 0,0 0 0,1-1 0,-1 1 0,1 0 0,-1 0 0,1 0 0,-1-1 0,1 1 0,0 0 0,0 0 0,-1 0 0,1 0 0,0 0 0,0 0 0,2-1 0,-3 3 0,1-1 0,-1 1 0,1-1 0,0 0 0,-1 1 0,1-1 0,-1 1 0,1-1 0,-1 1 0,0 0 0,1-1 0,-1 1 0,1-1 0,-1 1 0,0 0 0,0-1 0,1 1 0,-1 0 0,0 0 0,0-1 0,0 1 0,0 1 0,7 53 0,-6-21 0,-4 130 0,3-159 0,0-1 0,0 1 0,-1-1 0,1 1 0,-1-1 0,0 0 0,-1 1 0,1-1 0,-1 0 0,0 0 0,0 0 0,0 0 0,0 0 0,-1 0 0,0-1 0,1 1 0,-1-1 0,-1 0 0,1 1 0,0-2 0,-1 1 0,-5 3 0,6-4 0,0-1 0,1 1 0,-1 0 0,0 0 0,1 0 0,-1 0 0,1 0 0,0 1 0,0-1 0,-1 1 0,2 0 0,-4 4 0,4-6 0,1 0 0,0 0 0,-1 0 0,1 0 0,0 0 0,0 0 0,0 0 0,0 0 0,0 0 0,0 0 0,0 0 0,0 0 0,0 0 0,0 1 0,1-1 0,-1 0 0,0 0 0,1-1 0,-1 1 0,0 0 0,1 0 0,-1 0 0,1 0 0,0 0 0,-1 0 0,1-1 0,0 1 0,-1 0 0,1 0 0,0-1 0,0 1 0,0-1 0,0 1 0,0-1 0,0 1 0,0-1 0,-1 1 0,1-1 0,0 0 0,0 1 0,1-1 0,1 0 0,19 5 0,2-1 0,-1-2 0,0 0 0,1-1 0,-1-1 0,24-4 0,24 1 0,451 3 0,-505-1 0,-1-1 0,0 0 0,16-5 0,40-5 0,-22 10 0,-17 1 0,0-1 0,41-8 0,-27 3 0,0 3 0,0 1 0,71 6 0,-20-1 0,-72-2 0,-1-1 0,1-1 0,40-9 0,-27 5 0,0 1 0,1 2 0,-1 2 0,42 4 0,6 0 0,-85-3 0,7-1 0,0 1 0,1 1 0,-1 0 0,17 4 0,-23-4 0,-1 0 0,0 0 0,1 0 0,-1 0 0,0 0 0,0 0 0,0 1 0,0-1 0,0 1 0,0 0 0,0-1 0,-1 1 0,1 0 0,-1 0 0,1 0 0,-1 0 0,0 0 0,1 1 0,-1-1 0,-1 0 0,1 1 0,1 3 0,-2-5 0,1-1 0,-1 0 0,0 0 0,0 1 0,1-1 0,-1 0 0,0 1 0,0-1 0,1 0 0,-1 0 0,0 0 0,1 1 0,-1-1 0,1 0 0,-1 0 0,0 0 0,1 0 0,-1 0 0,0 0 0,1 1 0,-1-1 0,1 0 0,-1 0 0,0 0 0,1 0 0,-1 0 0,1-1 0,-1 1 0,0 0 0,1 0 0,-1 0 0,0 0 0,1 0 0,-1 0 0,1-1 0,18-7 0,-14 6 0,7-2 0,0 0 0,1 1 0,0 1 0,-1-1 0,1 2 0,22 0 0,0 3 0,38 7 0,-7 0 0,182-5 0,-139-6 0,-87 1 0,-1-1 0,27-6 0,32-4 0,33 13 0,31-3 0,-142 2 0,0 0 0,1-1 0,-1 1 0,0-1 0,1 0 0,-1 0 0,0 0 0,0 0 0,0 0 0,0 0 0,0-1 0,0 1 0,0-1 0,0 1 0,0-1 0,-1 0 0,1 1 0,-1-1 0,1 0 0,-1 0 0,0 0 0,0-1 0,1 1 0,-2 0 0,1 0 0,0 0 0,0-1 0,-1 1 0,1 0 0,-1-4 0,2-9 0,-1 1 0,-1-1 0,0 0 0,-2-14 0,0 3 0,2-53 0,-3-34 0,3 112 0,0 0 0,0-1 0,0 1 0,0 0 0,0-1 0,0 1 0,0 0 0,-1-1 0,1 1 0,0 0 0,-1 0 0,1-1 0,-1 1 0,0 0 0,1 0 0,-1 0 0,0 0 0,-1-2 0,1 4 0,0-1 0,0 0 0,0 1 0,0-1 0,0 1 0,0 0 0,0-1 0,0 1 0,0 0 0,0 0 0,0-1 0,0 1 0,1 0 0,-1 0 0,0 0 0,1 0 0,-1 0 0,1 0 0,-1 0 0,0 2 0,-6 7 0,0 0 0,0-1 0,-1 0 0,0 0 0,-1-1 0,0 0 0,-1 0 0,1-1 0,-1 0 0,-1-1 0,1 0 0,-1 0 0,0-1 0,-1-1 0,1 0 0,-1-1 0,1 0 0,-1 0 0,0-1 0,0-1 0,-14 0 0,-15-1 0,-85-3 0,124 3 0,-1 0 0,1-1 0,-1 1 0,1-1 0,0 1 0,-1-1 0,1 0 0,0 0 0,-3-2 0,4 3 0,1-1 0,-1 1 0,0 0 0,1-1 0,-1 1 0,1-1 0,-1 0 0,1 1 0,0-1 0,-1 1 0,1-1 0,-1 0 0,1 1 0,0-1 0,0 0 0,-1 1 0,1-1 0,0 0 0,0 1 0,0-1 0,0-1 0,0 0 0,1 0 0,-1 1 0,1-1 0,0 0 0,0 1 0,0-1 0,0 0 0,0 1 0,0-1 0,0 1 0,0 0 0,1-1 0,-1 1 0,0 0 0,1 0 0,-1-1 0,1 1 0,0 1 0,-1-1 0,1 0 0,0 0 0,2 0 0,12-5 0,0 1 0,23-5 0,-24 6 0,1 1 0,-1-2 0,22-9 0,-12 1 0,-1-1 0,0-1 0,-1-2 0,41-36 0,-63 53 0,-1 0 0,0 0 0,0 0 0,1-1 0,-1 1 0,0 0 0,1 0 0,-1 0 0,0 0 0,0-1 0,1 1 0,-1 0 0,0 0 0,0-1 0,1 1 0,-1 0 0,0 0 0,0-1 0,0 1 0,0 0 0,0-1 0,1 1 0,-1 0 0,0-1 0,0 1 0,0 0 0,0-1 0,0 1 0,0 0 0,0-1 0,0 1 0,0 0 0,0-1 0,0 1 0,0 0 0,0 0 0,0-1 0,-1 1 0,1-1 0,-15 2 0,-22 11 0,-24 14 0,-1-3 0,-80 18 0,104-32 0,-1-2 0,0-1 0,-58 0 0,71-7 0,-42 6 0,59-3 0,0 0 0,0 0 0,0 0 0,0 1 0,0 0 0,1 1 0,0 0 0,-9 5 0,17-9 0,0 0 0,0 0 0,0 0 0,0 0 0,0 1 0,0-1 0,0 0 0,-1 0 0,1 0 0,0 0 0,0 0 0,0 0 0,0 0 0,0 0 0,0 0 0,0 0 0,0 0 0,0 0 0,0 0 0,0 0 0,0 0 0,-1 0 0,1 1 0,0-1 0,0 0 0,0 0 0,0 0 0,0 0 0,0 0 0,0 0 0,0 0 0,0 0 0,0 1 0,0-1 0,0 0 0,0 0 0,0 0 0,0 0 0,0 0 0,0 0 0,0 0 0,0 0 0,0 0 0,0 1 0,0-1 0,0 0 0,0 0 0,1 0 0,-1 0 0,0 0 0,0 0 0,0 0 0,0 0 0,0 0 0,0 0 0,0 0 0,0 0 0,0 1 0,0-1 0,0 0 0,0 0 0,1 0 0,-1 0 0,0 0 0,0 0 0,0 0 0,12 2 0,14-3 0,0-2 0,-1-1 0,45-13 0,-59 14 0,-1-1 0,1-1 0,0 0 0,-1 0 0,0-1 0,-1 0 0,1-1 0,14-13 0,-8 8 0,8-10 0,-23 21 0,-1 0 0,0 1 0,1-1 0,-1 0 0,0 0 0,0 1 0,0-1 0,0 0 0,0 0 0,0 0 0,0 1 0,0-1 0,0 0 0,0 0 0,0 0 0,0 1 0,0-1 0,-1 0 0,1 0 0,0 1 0,-1-1 0,1 0 0,0 0 0,-1 1 0,1-1 0,-1 0 0,1 1 0,-1-1 0,1 1 0,-1-1 0,0 1 0,1-1 0,-1 1 0,0-1 0,1 1 0,-3-1 0,-13-8 0,0 1 0,-1 1 0,-1 0 0,1 2 0,-1 0 0,0 1 0,-21-3 0,10 2 0,-20-2 0,-1 3 0,0 3 0,0 1 0,-59 8 0,-81 10 0,-185 9 0,326-26 0,1 1 0,-55-7 0,89 1 0,18-1 0,25-3 0,69 1 0,148 9 0,-209 0 0,-1 3 0,1 1 0,-1 2 0,0 1 0,45 18 0,-70-22 0,-1-1 0,0 1 0,0 1 0,-1 0 0,0 0 0,0 1 0,0 0 0,12 13 0,-18-17 0,0 0 0,-1 1 0,1-1 0,-1 1 0,0 0 0,0 0 0,0 0 0,0-1 0,-1 2 0,0-1 0,1 0 0,-1 0 0,-1 0 0,1 1 0,-1-1 0,0 0 0,0 1 0,0-1 0,0 0 0,-1 0 0,1 1 0,-1-1 0,0 0 0,-1 0 0,-1 4 0,2-5 0,-1-1 0,0 0 0,1 0 0,-1 1 0,0-1 0,0-1 0,0 1 0,0 0 0,0 0 0,-1-1 0,1 1 0,-1-1 0,1 0 0,-1 0 0,1 0 0,-1 0 0,1 0 0,-1 0 0,0-1 0,1 1 0,-4-1 0,-10 2 0,-1-1 0,-22-1 0,21 0 0,-6 0 0,-80 0 0,-169-20 0,226 15 0,-1 2 0,-51 3 0,-45-2 0,136 2 0,0-1 0,0 0 0,0 0 0,0-1 0,0 0 0,1-1 0,-1 1 0,-12-7 0,17 7 0,1-1 0,-1 1 0,0 0 0,1-1 0,-1 1 0,1-1 0,0 0 0,-1 0 0,1 0 0,1 0 0,-1 0 0,0 0 0,1 0 0,0-1 0,0 1 0,0-1 0,0 1 0,0-1 0,0 1 0,1-1 0,0-4 0,0 3 0,0 1 0,0 0 0,0-1 0,1 1 0,-1-1 0,1 1 0,0 0 0,1-1 0,-1 1 0,1 0 0,-1 0 0,5-6 0,0 1 0,1 1 0,-1 1 0,15-14 0,14-15 0,-48 44 0,0-2 0,0 0 0,0 0 0,-15 3 0,1 1 0,12-5 0,-1-1 0,0 0 0,1-1 0,-1-1 0,0 0 0,0-1 0,0-1 0,-1 0 0,-21-4 0,-15-6 0,-76-23 0,80 19 0,-471-96 0,306 70 0,-21-7 0,232 46 0,-34-7 0,35 7 0,1 1 0,-1-1 0,1 0 0,-1 1 0,0-1 0,1 0 0,-1 0 0,1 0 0,0 0 0,-1 0 0,1 0 0,0 0 0,0-1 0,-1 1 0,1 0 0,0-1 0,-1-1 0,5 0 0,6 6 0,8 6 0,6 12 0,0 1 0,-1 1 0,34 47 0,-38-47 0,15 19 0,79 94 0,-93-116 0,1-1 0,1-1 0,1-1 0,36 22 0,-16-16 0,2-2 0,69 23 0,102 20 0,-65-21 0,-120-34 0,-9-1 0,0-2 0,1 0 0,0-1 0,1-1 0,32 1 0,-53-5 0,-1 0 0,1 0 0,0 0 0,0 0 0,-1-1 0,1 1 0,0-1 0,0 1 0,-1-1 0,1 0 0,-1 0 0,1 0 0,-1 0 0,1 0 0,-1 0 0,1 0 0,-1 0 0,0 0 0,1-1 0,-1 1 0,0 0 0,1-3 0,0 0 0,0 1 0,-1-1 0,0 0 0,1 0 0,-1 0 0,-1 0 0,1 0 0,0 0 0,-1-6 0,-1-7 0,0 0 0,-1 1 0,-7-29 0,1 12 0,-1 1 0,-2 0 0,-1 1 0,-2 0 0,0 1 0,-3 0 0,-33-47 0,45 72 0,0 0 0,-1 0 0,1 1 0,-1-1 0,0 1 0,0 0 0,0 1 0,-1-1 0,1 1 0,-1 1 0,0-1 0,1 1 0,-1 0 0,0 1 0,-13-2 0,-8 1 0,0 2 0,-51 5 0,12 0 0,38-6 0,-27 1 0,52 1 0,1-1 0,0 0 0,0 1 0,0-1 0,0 1 0,0 0 0,0 0 0,0 1 0,0-1 0,0 0 0,0 1 0,1 0 0,-4 2 0,5-3 0,0 0 0,0 0 0,0 1 0,0-1 0,0 0 0,0 0 0,1 1 0,-1-1 0,1 1 0,-1-1 0,1 0 0,-1 1 0,1-1 0,0 1 0,0-1 0,-1 1 0,1-1 0,0 1 0,1-1 0,-1 1 0,1 2 0,0 0 0,0 1 0,1-1 0,-1 0 0,1 0 0,0-1 0,1 1 0,4 6 0,3 2 0,0 0 0,2-1 0,15 13 0,-5-8-170,1 0-1,0-2 0,1-1 1,0 0-1,1-2 0,0-1 1,37 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20:25:19.031"/>
    </inkml:context>
    <inkml:brush xml:id="br0">
      <inkml:brushProperty name="width" value="0.35" units="cm"/>
      <inkml:brushProperty name="height" value="0.35" units="cm"/>
      <inkml:brushProperty name="color" value="#181617"/>
    </inkml:brush>
  </inkml:definitions>
  <inkml:trace contextRef="#ctx0" brushRef="#br0">0 80 24575,'1'4'0,"1"0"0,-1 0 0,0 0 0,1 0 0,0 0 0,0-1 0,4 7 0,6 13 0,61 209 0,-66-205 0,-5-19 0,0 0 0,0-1 0,1 0 0,0 1 0,0-1 0,0 0 0,8 10 0,-10-16 0,0 0 0,0 0 0,0 0 0,0 0 0,0 0 0,0-1 0,1 1 0,-1 0 0,0 0 0,1-1 0,-1 1 0,0-1 0,1 1 0,-1-1 0,1 0 0,-1 1 0,1-1 0,1 0 0,0 0 0,0-1 0,0 1 0,1-1 0,-1 0 0,0 0 0,0 0 0,0 0 0,0-1 0,0 1 0,-1-1 0,5-3 0,-3 2 0,0 0 0,-1-1 0,0 0 0,0 1 0,0-1 0,0 0 0,0-1 0,-1 1 0,0 0 0,1-1 0,-2 1 0,1-1 0,-1 0 0,1 0 0,-1 1 0,0-1 0,0-9 0,0-12 0,-1 0 0,-3-32 0,0 11 0,2-39 0,1 69 0,0 57 0,-1 43 0,3 92 0,-1-168 0,0 0 0,0 0 0,1 0 0,0 0 0,0 0 0,1 0 0,-1-1 0,2 1 0,-1-1 0,1 0 0,0 0 0,7 9 0,-9-13 0,0 0 0,0 0 0,0 0 0,1 0 0,-1 0 0,1 0 0,0-1 0,-1 1 0,1-1 0,0 0 0,0 0 0,0 0 0,0 0 0,0 0 0,0-1 0,0 1 0,0-1 0,0 0 0,0 0 0,0 0 0,0 0 0,1-1 0,-1 1 0,0-1 0,0 0 0,0 0 0,-1 0 0,1 0 0,0 0 0,5-3 0,-1-1 0,-1 1 0,1-1 0,-1 0 0,0 0 0,0-1 0,0 0 0,-1 0 0,0 0 0,0-1 0,-1 1 0,0-1 0,0 0 0,0-1 0,-1 1 0,2-9 0,4-13 0,-1-1 0,6-51 0,-6 25 0,-2-7 0,-6 50 0,1-1 0,0 1 0,5-23 0,-6 35 0,0 1 0,0-1 0,0 1 0,0-1 0,0 0 0,1 1 0,-1-1 0,0 1 0,0-1 0,0 0 0,1 1 0,-1-1 0,0 1 0,0-1 0,1 1 0,-1-1 0,0 1 0,1-1 0,-1 1 0,1 0 0,-1-1 0,1 1 0,-1-1 0,1 1 0,-1 0 0,1-1 0,-1 1 0,1 0 0,-1 0 0,1 0 0,0-1 0,-1 1 0,1 0 0,-1 0 0,1 0 0,0 0 0,-1 0 0,1 0 0,-1 0 0,1 0 0,0 0 0,-1 0 0,1 0 0,-1 1 0,1-1 0,-1 0 0,1 0 0,-1 1 0,1-1 0,0 0 0,-1 0 0,1 1 0,-1-1 0,0 1 0,1-1 0,-1 0 0,1 1 0,-1-1 0,0 1 0,1-1 0,-1 1 0,0-1 0,1 1 0,-1 0 0,0-1 0,0 1 0,1 0 0,22 40 0,-23-39 0,12 29 0,-1 0 0,12 61 0,-15-55 0,1-2 0,15 38 0,-12-39 0,-11-27 0,1 0 0,1 1 0,-1-1 0,1-1 0,0 1 0,1 0 0,0-1 0,6 9 0,-10-15 0,1 1 0,-1-1 0,1 0 0,-1 1 0,1-1 0,-1 0 0,1 1 0,-1-1 0,1 0 0,0 0 0,-1 0 0,1 1 0,-1-1 0,1 0 0,-1 0 0,1 0 0,0 0 0,-1 0 0,1 0 0,-1 0 0,1 0 0,0-1 0,-1 1 0,1 0 0,-1 0 0,1 0 0,-1 0 0,1-1 0,-1 1 0,1 0 0,-1-1 0,1 1 0,-1 0 0,1-1 0,-1 1 0,1-1 0,-1 1 0,0-1 0,1 1 0,-1-1 0,0 1 0,1-1 0,-1 1 0,0-1 0,0 1 0,0-1 0,1 1 0,-1-2 0,14-35 0,-11 28 0,41-136 0,-23 68 0,-11 42 0,3-6 0,8-53 0,-13 69 0,-7 25 0,-1 0 0,0 0 0,1 0 0,-1 0 0,0 0 0,1 0 0,-1 0 0,0 1 0,1-1 0,-1 0 0,0 0 0,0 0 0,1 1 0,-1-1 0,0 0 0,1 0 0,-1 1 0,0-1 0,0 0 0,0 1 0,1-1 0,-1 0 0,0 1 0,0-1 0,0 0 0,0 1 0,0-1 0,0 0 0,0 1 0,0-1 0,0 1 0,0-1 0,0 1 0,9 50 0,-9-43 0,14 185 0,-7-66 0,-4-32 0,-3-94 0,0 0 0,0 0 0,0 1 0,0-1 0,1 0 0,-1 1 0,0-1 0,0 0 0,1 0 0,-1 1 0,1-1 0,-1 0 0,1 0 0,-1 0 0,1 0 0,0 0 0,0 0 0,0 0 0,-1 0 0,3 2 0,-2-3 0,0 0 0,-1 0 0,1 0 0,0 0 0,0 0 0,0 0 0,-1 0 0,1 0 0,0 0 0,0 0 0,0-1 0,-1 1 0,1 0 0,0-1 0,0 1 0,-1 0 0,1-1 0,0 1 0,-1-1 0,1 1 0,0-1 0,-1 1 0,2-2 0,2-2 0,0 0 0,-1-1 0,1 0 0,-1 1 0,0-1 0,0 0 0,4-11 0,56-211 0,-53 187 0,-6 19 0,-1 0 0,-1 0 0,0-1 0,-2-23 0,-2 168 0,3 83 0,0-198 0,0 0 0,1 0 0,0 0 0,0 0 0,1 0 0,0 0 0,0-1 0,1 1 0,0-1 0,0 0 0,1 0 0,0-1 0,6 7 0,-8-10 0,0 1 0,0-1 0,1-1 0,-1 1 0,1 0 0,0-1 0,0 0 0,-1 0 0,2 0 0,-1 0 0,0 0 0,0-1 0,0 0 0,1 0 0,-1 0 0,0-1 0,1 1 0,-1-1 0,1 0 0,-1 0 0,1-1 0,-1 1 0,1-1 0,-1 0 0,6-2 0,-4 0 0,0 0 0,-1-1 0,0 0 0,0 0 0,0 0 0,-1 0 0,1-1 0,-1 1 0,0-1 0,0 0 0,0-1 0,-1 1 0,0-1 0,0 1 0,3-10 0,0 0 0,0 0 0,-1-1 0,-1 1 0,0-1 0,1-18 0,-4-3 0,-4-45 0,1 60 0,0-1 0,2 1 0,1-1 0,0 1 0,2-1 0,8-32 0,-11 54 0,0-1 0,1 1 0,-1-1 0,1 1 0,-1 0 0,1-1 0,0 1 0,-1 0 0,1-1 0,0 1 0,0 0 0,0 0 0,0 0 0,0 0 0,0 0 0,2-1 0,-2 2 0,-1 0 0,1 0 0,-1-1 0,1 1 0,0 0 0,-1 0 0,1 1 0,-1-1 0,1 0 0,-1 0 0,1 0 0,0 0 0,-1 0 0,1 1 0,-1-1 0,1 0 0,-1 0 0,1 1 0,-1-1 0,1 0 0,-1 1 0,1-1 0,-1 1 0,0-1 0,1 0 0,0 2 0,2 2 0,0 1 0,0 0 0,0 0 0,-1 0 0,0 0 0,0 0 0,2 6 0,8 34 0,10 28 0,-3 1 0,10 93 0,-28-146 0,-1-11 0,1 0 0,-1 0 0,2 0 0,-1-1 0,4 13 0,-4-21 0,-1 0 0,0-1 0,1 1 0,-1 0 0,1 0 0,-1 0 0,1 0 0,-1-1 0,1 1 0,0 0 0,-1 0 0,1-1 0,0 1 0,-1-1 0,1 1 0,0 0 0,0-1 0,0 1 0,-1-1 0,1 0 0,0 1 0,0-1 0,2 1 0,-1-2 0,0 1 0,0 0 0,0-1 0,0 1 0,0-1 0,0 0 0,0 0 0,0 1 0,-1-1 0,1 0 0,0-1 0,0 1 0,-1 0 0,1 0 0,2-4 0,4-3 0,0-1 0,0 0 0,-1-1 0,-1 0 0,1 0 0,-2 0 0,1 0 0,-1-1 0,-1 0 0,0 0 0,-1-1 0,0 1 0,3-22 0,-2-13 0,-1 0 0,-5-58 0,1 35 0,0 68 0,1-1 0,0 1 0,0 0 0,0 0 0,0 0 0,0 0 0,0-1 0,0 1 0,1 0 0,-1 0 0,0 0 0,0 0 0,1 0 0,-1 0 0,1 0 0,-1 0 0,1 0 0,0 0 0,0-1 0,0 2 0,-1 0 0,1 0 0,-1 0 0,1 0 0,0 0 0,-1 1 0,1-1 0,-1 0 0,1 1 0,-1-1 0,1 0 0,-1 1 0,1-1 0,-1 0 0,1 1 0,-1-1 0,1 1 0,-1-1 0,0 1 0,1-1 0,-1 1 0,0-1 0,1 2 0,20 43 0,-9 19 0,-9-44 0,1 0 0,1 0 0,10 28 0,4 2 0,-15-34 0,2-2 0,0 1 0,1 0 0,11 18 0,-14-29 0,0 1 0,0 0 0,0-1 0,0 1 0,1-1 0,0-1 0,0 1 0,0-1 0,0 1 0,1-1 0,-1-1 0,1 1 0,-1-1 0,1 0 0,8 1 0,-7-1 0,5 2 0,0-2 0,0 1 0,0-2 0,1 1 0,17-2 0,-27 0 0,0 0 0,0-1 0,-1 1 0,1-1 0,0 0 0,-1 0 0,1 0 0,0 0 0,-1 0 0,1 0 0,-1-1 0,0 1 0,1-1 0,-1 0 0,0 0 0,0 0 0,0 0 0,0 0 0,0 0 0,-1 0 0,1-1 0,-1 1 0,1-1 0,-1 1 0,0-1 0,0 1 0,0-1 0,0 0 0,0-5 0,3-20 0,-2-1 0,-1 1 0,-1-1 0,-7-50 0,5 66 0,-1 0 0,0 0 0,-1 1 0,-7-17 0,6 18 0,0 0 0,2-1 0,-1 1 0,1-1 0,-2-19 0,5 25 0,-1 1 0,1-1 0,0 0 0,0 1 0,1-1 0,0 1 0,0-1 0,0 1 0,1-1 0,2-7 0,-2 10 0,0 1 0,0 0 0,0 0 0,0 0 0,0 0 0,0 0 0,0 0 0,1 0 0,-1 1 0,1-1 0,-1 1 0,1 0 0,0 0 0,-1 0 0,1 0 0,0 0 0,0 0 0,0 1 0,0-1 0,-1 1 0,1 0 0,4 0 0,-2-1 0,1 1 0,-1-1 0,1 1 0,-1 0 0,1 1 0,-1-1 0,1 1 0,-1 0 0,1 1 0,-1-1 0,0 1 0,0 0 0,0 0 0,0 1 0,0-1 0,0 1 0,0 0 0,-1 1 0,0-1 0,0 1 0,0 0 0,0 0 0,0 0 0,-1 0 0,1 1 0,-1-1 0,0 1 0,-1 0 0,1 0 0,-1 0 0,0 0 0,0 0 0,1 10 0,22 79 0,-10-35 0,36 93 0,-44-132 0,-1-1 0,0 2 0,-2-1 0,4 41 0,-7-53 0,-1-7 0,0-1 0,0 1 0,0-1 0,0 1 0,0 0 0,0-1 0,0 1 0,0 0 0,0-1 0,0 1 0,0-1 0,1 1 0,-1 0 0,0-1 0,0 1 0,1-1 0,-1 1 0,0-1 0,1 1 0,-1-1 0,1 1 0,-1-1 0,0 1 0,1-1 0,-1 1 0,1-1 0,0 0 0,-1 1 0,1-1 0,-1 0 0,1 1 0,-1-1 0,1 0 0,0 0 0,-1 0 0,1 0 0,0 0 0,-1 1 0,1-1 0,-1 0 0,1 0 0,0-1 0,-1 1 0,1 0 0,0 0 0,-1 0 0,1 0 0,-1 0 0,1-1 0,0 1 0,-1 0 0,1-1 0,-1 1 0,1 0 0,-1-1 0,1 1 0,-1 0 0,1-1 0,-1 1 0,1-1 0,-1 1 0,1-2 0,41-41 0,-23 24 0,19-7 0,-34 24 0,0 0 0,0 0 0,0 0 0,0 0 0,0-1 0,-1 0 0,0 0 0,1 0 0,-1 0 0,0 0 0,0 0 0,0-1 0,-1 0 0,1 1 0,-1-1 0,0 0 0,0 0 0,-1 0 0,1-1 0,-1 1 0,0 0 0,0-1 0,0 1 0,0-6 0,1-12 0,-2 0 0,-1 0 0,0 0 0,-2 0 0,-1 0 0,0 1 0,-2-1 0,-8-21 0,13 40 0,0-1 0,-1 1 0,1 0 0,0-1 0,0 1 0,1-1 0,-1 0 0,1 1 0,0-1 0,0 0 0,0 1 0,0-1 0,1 1 0,-1-1 0,1 0 0,2-3 0,-2 4 0,1 1 0,0-1 0,0 1 0,0 0 0,0 0 0,0-1 0,0 2 0,1-1 0,-1 0 0,1 0 0,0 1 0,-1-1 0,1 1 0,0 0 0,0 0 0,0 0 0,-1 0 0,1 1 0,4-1 0,21-6 0,-16 3 0,1 1 0,0 0 0,0 1 0,24-1 0,-35 3 0,1 0 0,-1 0 0,0 1 0,1-1 0,-1 0 0,0 1 0,1 0 0,-1-1 0,0 1 0,0 0 0,0 0 0,0 0 0,0 0 0,0 1 0,0-1 0,0 1 0,0-1 0,0 1 0,-1-1 0,1 1 0,-1 0 0,1 0 0,-1 0 0,0 0 0,0 0 0,0 0 0,0 0 0,0 0 0,0 1 0,0-1 0,-1 0 0,1 4 0,10 70 0,-3 1 0,-4 108 0,-4-165 0,-1-12 0,1 1 0,0-1 0,1 1 0,-1-1 0,4 12 0,-3-18 0,-1 0 0,1 1 0,0-1 0,0 0 0,0 0 0,0-1 0,1 1 0,-1 0 0,0 0 0,1-1 0,-1 1 0,1 0 0,0-1 0,-1 0 0,1 1 0,0-1 0,0 0 0,0 0 0,0 0 0,0 0 0,0 0 0,0-1 0,0 1 0,1 0 0,2-1 0,1 2 0,1-1 0,-1 0 0,1-1 0,-1 0 0,1 0 0,-1 0 0,1 0 0,-1-1 0,1-1 0,11-3 0,-15 4 0,0 0 0,-1-1 0,1 0 0,-1 0 0,1 1 0,-1-1 0,0-1 0,0 1 0,0 0 0,0 0 0,0-1 0,0 1 0,-1-1 0,1 0 0,-1 0 0,1 1 0,-1-1 0,0 0 0,0 0 0,-1 0 0,1 0 0,-1 0 0,1 0 0,-1-6 0,-2-163 0,-2 116 0,7-79 0,-3 132 0,0-1 0,1 1 0,0-1 0,-1 1 0,2 0 0,-1-1 0,0 1 0,0 0 0,1 0 0,0 0 0,0 0 0,-1 0 0,2 0 0,-1 1 0,0-1 0,0 1 0,1-1 0,0 1 0,-1 0 0,1 0 0,0 0 0,0 0 0,0 1 0,0-1 0,0 1 0,5-2 0,-2 2 0,0 0 0,1 0 0,-1 0 0,0 0 0,0 1 0,0 0 0,0 1 0,0-1 0,0 1 0,1 0 0,-1 1 0,-1-1 0,1 1 0,8 4 0,-11-5 0,0 1 0,-1 0 0,1 0 0,0 1 0,-1-1 0,1 0 0,-1 1 0,0-1 0,0 1 0,0 0 0,0 0 0,0 0 0,1 4 0,18 47 0,-10-21 0,-2-6 0,-1 0 0,-1 0 0,-2 1 0,-1 0 0,2 55 0,-3-31 0,-2-49 0,-1 1 0,1-1 0,-1 0 0,1 1 0,0-1 0,0 0 0,1 1 0,-1-1 0,1 0 0,0 0 0,-1 0 0,1 0 0,1 0 0,-1-1 0,0 1 0,1-1 0,-1 1 0,1-1 0,0 0 0,0 0 0,0 0 0,0 0 0,0 0 0,0-1 0,0 0 0,0 1 0,1-1 0,-1 0 0,1-1 0,4 2 0,12 0 0,0 0 0,0-1 0,0-1 0,26-3 0,-6 1 0,0 2 0,-23 1 0,1-1 0,0-1 0,-1 0 0,1-2 0,17-3 0,-30 4 0,-1 1 0,0-1 0,1 0 0,-1 0 0,0 0 0,0-1 0,0 0 0,0 1 0,0-1 0,-1 0 0,1-1 0,-1 1 0,0-1 0,0 1 0,0-1 0,-1 0 0,1 0 0,-1 0 0,0-1 0,0 1 0,0 0 0,-1-1 0,2-7 0,5-21 0,-2-1 0,-1-1 0,-1 1 0,-3-1 0,-3-60 0,0 86 0,-1 0 0,0 0 0,0 0 0,-1 0 0,0 1 0,-1 0 0,0-1 0,0 2 0,0-1 0,-1 1 0,-9-9 0,-7-11 0,19 23 0,-1 0 0,1 1 0,-1-1 0,0 1 0,-1 0 0,1 1 0,0-1 0,-1 1 0,0 0 0,1 0 0,-1 0 0,0 0 0,0 1 0,0 0 0,0 0 0,0 0 0,0 1 0,0 0 0,-1 0 0,1 0 0,0 1 0,-8 1 0,7-1 0,0 0 0,0 0 0,0 1 0,0-1 0,1 2 0,-1-1 0,0 0 0,1 1 0,0 0 0,0 1 0,0-1 0,0 1 0,0 0 0,1 0 0,-1 0 0,1 1 0,0-1 0,-5 9 0,5-2 0,0 1 0,1-1 0,0 0 0,1 1 0,1 0 0,-1-1 0,2 1 0,0 0 0,0 0 0,1-1 0,0 1 0,1 0 0,4 13 0,-4-22 0,1 0 0,-1 0 0,0-1 0,1 1 0,0-1 0,-1 0 0,1 0 0,0 0 0,0 0 0,0 0 0,0 0 0,1-1 0,-1 1 0,0-1 0,1 0 0,-1 0 0,1-1 0,-1 1 0,1 0 0,-1-1 0,7 0 0,-1 0 0,0 1 0,0-1 0,0-1 0,0 0 0,0 0 0,-1-1 0,16-4 0,-20 3 0,0 0 0,0 0 0,0 0 0,-1 0 0,1 0 0,-1-1 0,0 1 0,0-1 0,0 0 0,0 0 0,0 0 0,-1-1 0,0 1 0,0 0 0,0-1 0,-1 0 0,1 1 0,-1-1 0,0 0 0,0 0 0,-1-8 0,2-9 0,-1-1 0,-1 1 0,-4-29 0,4 47 0,-1 1 0,0-1 0,1 1 0,-1 0 0,0-1 0,-1 1 0,1 0 0,-1-1 0,1 1 0,-1 0 0,0 0 0,0 1 0,0-1 0,-1 0 0,1 1 0,-1-1 0,1 1 0,-1 0 0,0-1 0,0 1 0,0 1 0,0-1 0,0 0 0,0 1 0,0 0 0,-1-1 0,1 1 0,0 0 0,-7 0 0,-9-2 0,-1 2 0,1 0 0,-1 1 0,-27 4 0,1-1 0,-43-2-1365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35"/>
    </inkml:context>
    <inkml:brush xml:id="br0">
      <inkml:brushProperty name="width" value="0.35" units="cm"/>
      <inkml:brushProperty name="height" value="0.35" units="cm"/>
      <inkml:brushProperty name="color" value="#181617"/>
    </inkml:brush>
  </inkml:definitions>
  <inkml:trace contextRef="#ctx0" brushRef="#br0">1 144 24575,'41'1'0,"1"-2"0,0-1 0,-1-3 0,70-16 0,-52 4 0,198-51 0,-255 68 0,45-10 0,0 2 0,0 1 0,52 1 0,782 8 0,-850-1 0,58 12 0,-21-3 0,-39-5 0,43 13 0,-49-11 0,0-2 0,0 0 0,30 2 0,127-8 0,35 2 0,-198 2 0,0 0 0,0 1 0,27 10 0,-27-8 0,0-1 0,0-1 0,28 4 0,30-6 0,-55-3 0,-1 1 0,0 1 0,1 1 0,36 8 0,124 31 0,-58-16 0,-30-10 0,-59-10 0,46 11 0,-56-9 0,48 12 0,-65-18 0,0 0 0,0-1 0,-1 1 0,1-1 0,0 0 0,0 0 0,0-1 0,0 0 0,8-2 0,-12 2 0,0 0 0,0 1 0,-1-1 0,1 0 0,-1 0 0,1 0 0,-1 0 0,1-1 0,-1 1 0,0 0 0,1-1 0,-1 1 0,0-1 0,0 1 0,0-1 0,0 1 0,0-1 0,-1 0 0,1 1 0,1-4 0,2-42 0,-4 42 0,0 1 0,0-1 0,0 1 0,1-1 0,-1 1 0,1-1 0,0 1 0,0 0 0,0 0 0,1-1 0,0 1 0,0 0 0,2-5 0,-3 9 0,-1-1 0,1 1 0,-1-1 0,1 0 0,-1 1 0,1-1 0,0 1 0,-1 0 0,1-1 0,-1 1 0,1-1 0,0 1 0,-1 0 0,1-1 0,0 1 0,0 0 0,-1 0 0,1 0 0,0 0 0,-1 0 0,1-1 0,0 1 0,0 0 0,-1 1 0,1-1 0,0 0 0,0 0 0,-1 0 0,1 0 0,1 1 0,-1 0 0,1 0 0,0 0 0,-1 1 0,1-1 0,-1 1 0,0-1 0,1 1 0,-1-1 0,0 1 0,0 0 0,1 1 0,19 51 0,-21-53 0,10 31 0,-3-12 0,-1 0 0,-1 1 0,-1-1 0,3 41 0,-7-49 0,0 0 0,-1 0 0,0 0 0,-1 0 0,-1 0 0,0 0 0,0-1 0,-1 1 0,-8 15 0,1-3 0,8-15 0,-1-1 0,0 0 0,0 0 0,-1 0 0,0-1 0,0 1 0,0-1 0,-1 0 0,-1-1 0,1 1 0,-10 6 0,11-9 0,-25 18 0,-43 24 0,62-41 0,0 0 0,0 0 0,0-1 0,0-1 0,-1 1 0,1-2 0,-1 0 0,-16 1 0,-60 8 0,59-7 0,-43 2 0,-1224-5 0,593-2 0,661-2 0,1-1 0,-61-14 0,56 9 0,-74-5 0,3 13 0,53 1 0,-73-8 0,116 5 0,0-1 0,1 0 0,-1-2 0,1 0 0,0-1 0,1-1 0,-30-18 0,36 19 0,0 0 0,0 0 0,-1 2 0,0-1 0,0 2 0,0 0 0,-28-4 0,25 3 0,0 0 0,1-1 0,0-1 0,0-1 0,1 0 0,-1-1 0,2 0 0,-16-14 0,21 17 0,6 4 0,0 0 0,1 0 0,-1 0 0,1-1 0,0 1 0,-1-1 0,1 1 0,0-1 0,0 0 0,-1-3 0,2 5 0,1 1 0,0-1 0,0 0 0,0 1 0,0-1 0,0 1 0,-1-1 0,1 0 0,0 1 0,0-1 0,0 0 0,1 1 0,-1-1 0,0 1 0,0-1 0,0 0 0,0 1 0,1-1 0,-1 1 0,0-1 0,0 1 0,1-2 0,0 1 0,1 0 0,-1 0 0,0 0 0,0 1 0,0-1 0,1 0 0,-1 1 0,0-1 0,1 0 0,-1 1 0,1 0 0,-1-1 0,3 1 0,17-3 0,0 1 0,40 3 0,-41 0 0,0-1 0,0-1 0,32-5 0,137-48 0,-173 49 0,13-4 0,1 2 0,-1 2 0,2 0 0,31 0 0,125 6 0,-86 2 0,843-3 0,-884 3 0,111 20 0,-61-5 0,-29-12 0,134-6 0,-87-2 0,-86 2 0,1 3 0,52 8 0,-38-4 0,0-2 0,84-5 0,-75-1 0,90 9 0,-125-4 0,-8-2 0,-1 1 0,0 1 0,-1 0 0,1 2 0,25 10 0,-45-15 0,0-1 0,-1 1 0,1 0 0,0 0 0,-1 0 0,1 0 0,-1 0 0,0 0 0,1 1 0,-1-1 0,0 0 0,0 1 0,1-1 0,-1 1 0,1 2 0,-2-3 0,0 0 0,1-1 0,-1 1 0,0 0 0,0 0 0,0 0 0,0 0 0,-1 0 0,1-1 0,0 1 0,0 0 0,0 0 0,-1 0 0,1 0 0,0-1 0,-1 1 0,1 0 0,-1 0 0,1-1 0,-1 1 0,1 0 0,-2 0 0,-3 3 0,1 0 0,-1 0 0,0-1 0,-1 0 0,1 0 0,0 0 0,-8 2 0,-54 17 0,-101 21 0,52-16 0,69-17 0,-1-1 0,-88 4 0,-99-14 0,105-1 0,-184-11 0,-18 1 0,252 13 0,-14 1 0,-163-19 0,167 9-31,-176 5 0,145 5-1272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35"/>
    </inkml:context>
    <inkml:brush xml:id="br0">
      <inkml:brushProperty name="width" value="0.35" units="cm"/>
      <inkml:brushProperty name="height" value="0.35" units="cm"/>
      <inkml:brushProperty name="color" value="#181617"/>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44"/>
    </inkml:context>
    <inkml:brush xml:id="br0">
      <inkml:brushProperty name="width" value="0.35" units="cm"/>
      <inkml:brushProperty name="height" value="0.35" units="cm"/>
      <inkml:brushProperty name="color" value="#181617"/>
    </inkml:brush>
  </inkml:definitions>
  <inkml:trace contextRef="#ctx0" brushRef="#br0">95 49 24575,'20'-1'0,"1"-1"0,30-7 0,-28 5 0,38-4 0,119-3 0,120-2 0,-209 13 0,318 15 0,-232-4 0,21 2 0,-84-4 0,171-7 0,-133-4 0,-118 2 0,53-1 0,0 4 0,109 18 0,190 38 0,-163-26 0,-152-27 0,122-6 0,-82-2 0,-50 0 0,-37 0 0,-1 1 0,1 1 0,-1 2 0,35 5 0,-55-6 0,0 0 0,0 1 0,0-1 0,0 0 0,0 1 0,0 0 0,-1 0 0,1 0 0,-1 0 0,1 0 0,-1 0 0,0 1 0,0-1 0,0 1 0,0-1 0,0 1 0,0 0 0,-1 0 0,0 0 0,1 0 0,-1 0 0,0 0 0,0 0 0,-1 0 0,1 1 0,0 3 0,0 11 0,0 1 0,0-1 0,-5 31 0,2-10 0,1 9 0,3-28 0,-2-1 0,-1 1 0,0-1 0,-1 0 0,-1 0 0,-1 0 0,-1 0 0,-7 19 0,9-33 0,0 1 0,-1-1 0,1 0 0,-1 0 0,0 0 0,0 0 0,-1-1 0,0 0 0,1 0 0,-1 0 0,-1 0 0,1-1 0,0 0 0,-9 4 0,-8 1 0,0 0 0,-36 7 0,6-1 0,18-6 0,0 0 0,-1-2 0,-57 2 0,-111-10 0,79 0 0,-427 2 0,516 2 0,-49 8 0,-29 2 0,-533-11 0,309-3 0,186-10 0,-3 0 0,105 12 0,-346-14 0,209 7 0,4 0 0,164 4 0,0-1 0,-32-11 0,-16-4 0,65 19 0,1 0 0,-1 0 0,1 0 0,-1 0 0,0 0 0,1 0 0,-1 0 0,0 0 0,1 0 0,-1 0 0,1-1 0,-1 1 0,0 0 0,1 0 0,-1-1 0,1 1 0,-1 0 0,1-1 0,-1 1 0,1 0 0,-1-1 0,1 1 0,0-1 0,-1 1 0,1-1 0,-1 1 0,1-1 0,0 1 0,-1-1 0,1 1 0,0-1 0,0 0 0,0 1 0,-1-1 0,1 1 0,0-1 0,0 0 0,0 1 0,0-1 0,0 1 0,0-1 0,0 0 0,0 1 0,0-1 0,0 0 0,1 1 0,-1-1 0,0 1 0,0-1 0,1 1 0,-1-1 0,0 0 0,0 1 0,1-1 0,-1 1 0,1-1 0,-1 1 0,1 0 0,0-2 0,37-33 0,-24 24 0,6-12 0,-1 0 0,-1-2 0,-1 0 0,-1 0 0,-1-2 0,16-38 0,7-12 0,-23 45 0,-12 24 0,1-1 0,0 1 0,1 0 0,0 0 0,0 1 0,6-8 0,-8 12 0,-1 1 0,1 0 0,0 0 0,-1 1 0,1-1 0,0 0 0,0 1 0,0 0 0,0-1 0,0 1 0,1 0 0,-1 1 0,0-1 0,0 1 0,1-1 0,-1 1 0,0 0 0,1 0 0,-1 1 0,0-1 0,5 1 0,31 8 0,42 14 0,-48-13 0,-1-1 0,49 7 0,32-9 0,125-8 0,-84-2 0,-107 1 0,-1-2 0,51-12 0,51-5 0,303 16 0,-250 7 0,-150 0 0,0 3 0,53 12 0,-53-7 0,104 4 0,719-16 0,-849 5 0,1 0 0,0 1 0,-1 2 0,0 0 0,25 10 0,35 9 0,-80-24 0,-1 0 0,1 1 0,0-1 0,-1 1 0,1 0 0,-1 0 0,1 0 0,-1 1 0,0 0 0,0 0 0,6 5 0,-9-6 0,0 0 0,1 0 0,-1 0 0,0 0 0,0 0 0,0 1 0,0-1 0,0 0 0,-1 1 0,1-1 0,-1 1 0,0-1 0,1 0 0,-1 1 0,0-1 0,-1 1 0,1-1 0,0 1 0,-1-1 0,1 0 0,-1 1 0,1-1 0,-1 0 0,0 1 0,-2 2 0,2-3 0,0 1 0,0-1 0,0 0 0,0 1 0,0-1 0,-1 0 0,1 0 0,-1 0 0,1 0 0,-1 0 0,0 0 0,0-1 0,0 1 0,0 0 0,-4 2 0,1-3 0,0 0 0,0 1 0,-1-1 0,1-1 0,0 1 0,-9-1 0,8 0 0,-256 19 0,91-8 0,-3 1 0,-1154-10 0,645-4 0,557 3 0,-140-3 0,161-9 0,65 5 0,-53-1 0,-24 8-1365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54"/>
    </inkml:context>
    <inkml:brush xml:id="br0">
      <inkml:brushProperty name="width" value="0.35" units="cm"/>
      <inkml:brushProperty name="height" value="0.35" units="cm"/>
      <inkml:brushProperty name="color" value="#181617"/>
    </inkml:brush>
  </inkml:definitions>
  <inkml:trace contextRef="#ctx0" brushRef="#br0">0 167 24575,'0'-4'0,"0"-6"0,0-4 0,0-5 0,0-3 0,0-1 0,0-2 0,0 1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50"/>
    </inkml:context>
    <inkml:brush xml:id="br0">
      <inkml:brushProperty name="width" value="0.35" units="cm"/>
      <inkml:brushProperty name="height" value="0.35" units="cm"/>
      <inkml:brushProperty name="color" value="#181617"/>
    </inkml:brush>
  </inkml:definitions>
  <inkml:trace contextRef="#ctx0" brushRef="#br0">44 0 24575,'2'0'0,"-1"1"0,0-1 0,0 1 0,0-1 0,0 1 0,0-1 0,0 1 0,0 0 0,0-1 0,0 1 0,-1 0 0,1 0 0,0 0 0,0 0 0,-1 0 0,1 0 0,0 0 0,-1 0 0,1 0 0,0 1 0,10 25 0,-9-23 0,3 14 0,0 0 0,-2 1 0,0 0 0,1 35 0,3 21 0,-7-73-9,5 23 31,-1 0-1,-1 1 1,-2-1 0,-1 1-1,-2 27 1,1-48-71,0 1-1,0-1 1,0 1-1,-1-1 0,1 0 1,-1 0-1,-1 0 1,1 0-1,-1 0 1,1 0-1,-1-1 1,-1 1-1,1-1 1,-1 0-1,0 0 1,0 0-1,0 0 0,0-1 1,0 1-1,-1-1 1,0 0-1,0-1 1,0 1-1,0-1 1,0 0-1,0 0 1,0-1-1,-1 1 1,-9 0-1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51"/>
    </inkml:context>
    <inkml:brush xml:id="br0">
      <inkml:brushProperty name="width" value="0.35" units="cm"/>
      <inkml:brushProperty name="height" value="0.35" units="cm"/>
      <inkml:brushProperty name="color" value="#181617"/>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59"/>
    </inkml:context>
    <inkml:brush xml:id="br0">
      <inkml:brushProperty name="width" value="0.35" units="cm"/>
      <inkml:brushProperty name="height" value="0.35" units="cm"/>
      <inkml:brushProperty name="color" value="#181617"/>
    </inkml:brush>
  </inkml:definitions>
  <inkml:trace contextRef="#ctx0" brushRef="#br0">0 364 24575,'1'-23'0,"0"0"0,1 0 0,8-34 0,-6 35 0,-1 0 0,-1-1 0,-2-24 0,2-22 0,-2 66 0,1 1 0,-1-1 0,1 1 0,0-1 0,0 1 0,0 0 0,0-1 0,0 1 0,0 0 0,1 0 0,-1 0 0,1 0 0,-1 0 0,1 0 0,0 0 0,0 0 0,0 0 0,0 1 0,0-1 0,0 1 0,0 0 0,1 0 0,-1 0 0,0 0 0,1 0 0,-1 0 0,1 0 0,-1 1 0,1-1 0,-1 1 0,4 0 0,11-2 0,1 1 0,-1 1 0,30 4 0,-14-2 0,74-2 0,39 2 0,-76 10 0,-51-8 0,1 0 0,22 0 0,114-5 0,39 2 0,-191 0 0,1-1 0,-1 1 0,0-1 0,0 1 0,1 1 0,-1-1 0,0 1 0,0-1 0,0 1 0,0 0 0,-1 0 0,1 1 0,-1-1 0,1 1 0,-1 0 0,0 0 0,0 0 0,0 0 0,0 0 0,0 1 0,-1 0 0,0-1 0,0 1 0,0 0 0,0 0 0,0 0 0,-1 0 0,0 0 0,2 7 0,1 11 0,-1 0 0,-1 0 0,-1 0 0,-3 36 0,0-28 0,2-11 0,-1 0 0,-1 0 0,0 0 0,-2 0 0,0 0 0,-1 0 0,-10 23 0,11-35 0,1 1 0,-2-1 0,1-1 0,-1 1 0,0 0 0,0-1 0,0 0 0,-1 0 0,0-1 0,-1 0 0,1 0 0,-1 0 0,0-1 0,0 0 0,0 0 0,0 0 0,-1-1 0,0 0 0,-14 2 0,4-2 0,-1-2 0,1 0 0,-1-1 0,0-1 0,1-1 0,-1 0 0,1-2 0,-34-10 0,22 6 0,-61-7 0,2 15 0,66 1 0,1 0 0,-1-2 0,-44-6 0,61 5 0,0 0 0,0-1 0,1 1 0,-1-1 0,0 0 0,1-1 0,0 1 0,0-1 0,0 0 0,0-1 0,0 1 0,1-1 0,-8-10 0,11 13 0,-1 0 0,0-1 0,1 1 0,-1-1 0,1 1 0,0-1 0,0 1 0,0-1 0,0 0 0,0 0 0,1 1 0,-1-1 0,1 0 0,0 0 0,0 0 0,0 1 0,0-1 0,0 0 0,0 0 0,1 0 0,0 0 0,-1 1 0,1-1 0,0 0 0,0 1 0,1-1 0,-1 1 0,0-1 0,1 1 0,0 0 0,-1-1 0,4-2 0,17-13 0,1 0 0,1 2 0,26-13 0,-47 27 0,23-11 0,0 1 0,0 2 0,1 0 0,0 2 0,0 1 0,29-3 0,-32 7-170,0 0-1,0 2 0,0 1 1,0 1-1,0 1 0,0 1 1,31 8-1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4:10"/>
    </inkml:context>
    <inkml:brush xml:id="br0">
      <inkml:brushProperty name="width" value="0.35" units="cm"/>
      <inkml:brushProperty name="height" value="0.35" units="cm"/>
      <inkml:brushProperty name="color" value="#181617"/>
    </inkml:brush>
  </inkml:definitions>
  <inkml:trace contextRef="#ctx0" brushRef="#br0">2 0 24575,'-1'93'0,"3"100"0,9-129 0,-7-46 0,-1 0 0,2 25 0,-6 0 0,0-32 0,0-1 0,1 1 0,0-1 0,0 1 0,2 0 0,-1-1 0,4 11 0,-4-19 0,0 0 0,1 0 0,-1 0 0,1 0 0,-1 0 0,1 0 0,0 0 0,-1 0 0,1-1 0,0 1 0,0-1 0,1 0 0,-1 1 0,0-1 0,0 0 0,1 0 0,-1 0 0,0-1 0,1 1 0,-1 0 0,1-1 0,4 1 0,7 0 0,1-1 0,26-1 0,-21-1 0,0 2 0,34-2 0,86-13 0,-87 8-13,0 3 0,102 4 0,-61 2-1313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4:10"/>
    </inkml:context>
    <inkml:brush xml:id="br0">
      <inkml:brushProperty name="width" value="0.35" units="cm"/>
      <inkml:brushProperty name="height" value="0.35" units="cm"/>
      <inkml:brushProperty name="color" value="#181617"/>
    </inkml:brush>
  </inkml:definitions>
  <inkml:trace contextRef="#ctx0" brushRef="#br0">0 1 24575,'4'0'0,"6"0"0,4 0 0,5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2:23"/>
    </inkml:context>
    <inkml:brush xml:id="br0">
      <inkml:brushProperty name="width" value="0.35" units="cm"/>
      <inkml:brushProperty name="height" value="0.35" units="cm"/>
      <inkml:brushProperty name="color" value="#181617"/>
    </inkml:brush>
  </inkml:definitions>
  <inkml:trace contextRef="#ctx0" brushRef="#br0">150 75 24575,'33'0'0,"411"-15"0,-134-25 0,-198 28 0,1 4 0,132 10 0,-81 0 0,93-4 0,277 5 0,-415 6 0,-1 6 0,136 34 0,-130-24 0,2-5 0,131 3 0,-181-25 0,-55 1 0,0 0 0,0 1 0,0 2 0,31 4 0,-47-4 0,-1-1 0,0 1 0,0 0 0,0 0 0,0 0 0,0 0 0,-1 1 0,1-1 0,-1 1 0,0 0 0,1 0 0,-1 0 0,-1 1 0,1-1 0,0 1 0,-1 0 0,0-1 0,1 1 0,-2 0 0,1 0 0,0 0 0,-1 1 0,0-1 0,0 0 0,1 7 0,1 12 0,-1 0 0,-1 0 0,-4 40 0,2-24 0,2 11 0,0-35 0,0 1 0,-1 0 0,-1-1 0,-1 1 0,-4 22 0,5-35 0,0 0 0,0 0 0,-1 0 0,1 0 0,-1-1 0,0 1 0,1 0 0,-1-1 0,0 0 0,0 1 0,-1-1 0,1 0 0,0 0 0,-1 0 0,1 0 0,-1-1 0,0 1 0,0-1 0,1 1 0,-1-1 0,0 0 0,0 0 0,0 0 0,0-1 0,-1 1 0,1-1 0,0 1 0,0-1 0,0 0 0,0-1 0,0 1 0,0 0 0,-4-2 0,1 1 0,0 0 0,1 0 0,-1-1 0,0 0 0,1 0 0,-1-1 0,1 1 0,0-1 0,0-1 0,0 1 0,0 0 0,1-1 0,-1 0 0,1 0 0,0-1 0,-6-8 0,3 1 0,0 0 0,-1 0 0,0 0 0,-1 1 0,0 1 0,-1-1 0,0 1 0,0 1 0,-1 0 0,0 1 0,-1 0 0,0 0 0,0 1 0,-1 1 0,-15-6 0,-21-10 0,42 18 0,-1 0 0,0 0 0,0 1 0,0 0 0,0 0 0,-1 1 0,-8-2 0,-22 1 0,1-2 0,-1-1 0,1-3 0,1 0 0,0-3 0,-55-24 0,63 24 0,0 1 0,-1 1 0,0 2 0,0 1 0,-1 1 0,-61-2 0,-101 4 0,128 6 0,0-3 0,-129-20 0,148 12 0,0 3 0,0 1 0,-1 2 0,1 3 0,-1 1 0,-56 9 0,-31 16 0,81-15 0,0-1 0,-85 3 0,102-13 0,-17 0 0,-103 13 0,-62 11 0,106-12 0,66-9 0,-67 14 0,-98 23 0,201-38 0,0 0 0,0 0 0,0 1 0,1 0 0,0 1 0,-1 0 0,1 0 0,1 1 0,-1 0 0,1 0 0,-1 1 0,2 1 0,-11 9 0,5-3 0,1 1 0,1 0 0,0 1 0,-10 18 0,20-31 0,0 1 0,-1-1 0,1 0 0,-1 1 0,0-1 0,0 0 0,0 0 0,0 0 0,0 0 0,0 0 0,0-1 0,0 1 0,-1-1 0,1 1 0,-5 1 0,6-3 0,0 0 0,1 0 0,-1 0 0,0 0 0,0 0 0,1 0 0,-1 0 0,0 0 0,0 0 0,0-1 0,1 1 0,-1 0 0,0 0 0,0-1 0,1 1 0,-1 0 0,0-1 0,1 1 0,-1-1 0,0 1 0,1-1 0,-1 0 0,-1-1 0,1 0 0,-1 0 0,1 0 0,0 0 0,0-1 0,0 1 0,0 0 0,0-1 0,0 1 0,0-4 0,-1-5 0,1 0 0,1 0 0,-1 1 0,2-1 0,-1 0 0,1 0 0,4-14 0,23-77 0,-17 69 0,-36 108 0,20-65 0,-20 46 0,-34 56 0,58-110 0,0 0 0,-1 0 0,1 0 0,0-1 0,0 1 0,1 0 0,-1 0 0,0 1 0,1-1 0,-1 0 0,1 0 0,0 0 0,-1 0 0,1 0 0,0 0 0,0 1 0,1-1 0,-1 0 0,1 3 0,0-4 0,0 1 0,0 0 0,1-1 0,-1 1 0,0 0 0,1-1 0,-1 0 0,1 1 0,-1-1 0,1 0 0,0 0 0,0 0 0,-1 0 0,1 0 0,0 0 0,0 0 0,0-1 0,0 1 0,0-1 0,4 1 0,51 10 0,108 7 0,-148-19 0,1-1 0,-1 0 0,0-2 0,0 0 0,0 0 0,-1-2 0,1 0 0,21-12 0,-13 7 0,0 1 0,35-8 0,-15 6 0,-2-2 0,47-21 0,-72 29 0,0 1 0,0 1 0,1 0 0,0 2 0,0 0 0,0 1 0,28 2 0,-26 1 0,-1-2 0,1-1 0,0-1 0,-1 0 0,39-11 0,-31 5 0,0 1 0,1 1 0,0 1 0,37-1 0,120 7 0,-77 2 0,478-3 0,-555 1 0,51 10 0,14 0 0,-66-7 0,0 1 0,0 1 0,-1 2 0,54 20 0,-44-13 0,72 15 0,-74-21 0,44 15 0,-56-14 0,0-2 0,1-1 0,0-1 0,35 2 0,-44-7 0,0 1 0,0 1 0,-1 0 0,1 1 0,-1 1 0,0 1 0,0 0 0,-1 2 0,0-1 0,19 13 0,-35-19 0,-1-1 0,1 1 0,-1-1 0,1 1 0,-1-1 0,1 1 0,-1-1 0,1 0 0,-1 1 0,1-1 0,-1 0 0,1 0 0,-1 0 0,0 1 0,1-1 0,-1 0 0,0 0 0,1 0 0,-1 0 0,0 0 0,1 0 0,-1 0 0,1 0 0,-1 0 0,-1-1 0,-25 3 0,-203-1 0,-216-4 0,396-2 0,-65-14 0,-24-3 0,-80 19 0,147 5 0,-118-12 0,43-2 0,-218 8 0,188 6 0,96-3 0,-92 3 0,155 1 0,0 0 0,1 1 0,-1 1 0,-18 9 0,-4 0 0,20-3 0,20-11 0,0 0 0,0 0 0,0 0 0,0 1 0,-1-1 0,1 0 0,0 0 0,0 1 0,0-1 0,0 0 0,0 0 0,0 0 0,0 1 0,0-1 0,0 0 0,0 0 0,0 1 0,0-1 0,0 0 0,0 0 0,1 1 0,-1-1 0,0 0 0,0 0 0,0 0 0,0 1 0,0-1 0,0 0 0,1 0 0,-1 0 0,0 1 0,0-1 0,0 0 0,0 0 0,1 0 0,-1 0 0,0 0 0,0 1 0,0-1 0,1 0 0,-1 0 0,3 1 0,0 0 0,0 0 0,0 0 0,1-1 0,-1 1 0,0-1 0,0 0 0,0 1 0,0-2 0,6 1 0,25-7 0,54-18 0,-60 15 0,1 2 0,0 1 0,33-3 0,18 6 0,-54 4 0,-1-1 0,1-1 0,-1-2 0,42-10 0,-49 9-273,1-2 0,-1 0 0,0-2 0,18-10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4:10"/>
    </inkml:context>
    <inkml:brush xml:id="br0">
      <inkml:brushProperty name="width" value="0.35" units="cm"/>
      <inkml:brushProperty name="height" value="0.35" units="cm"/>
      <inkml:brushProperty name="color" value="#181617"/>
    </inkml:brush>
  </inkml:definitions>
  <inkml:trace contextRef="#ctx0" brushRef="#br0">0 457 24575,'4'0'0,"2"-4"0,-1-6 0,3 0 0,0-4 0,-1-2 0,-2-3 0</inkml:trace>
  <inkml:trace contextRef="#ctx0" brushRef="#br0">71 5 24575,'0'-4'0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4:12"/>
    </inkml:context>
    <inkml:brush xml:id="br0">
      <inkml:brushProperty name="width" value="0.35" units="cm"/>
      <inkml:brushProperty name="height" value="0.35" units="cm"/>
      <inkml:brushProperty name="color" value="#181617"/>
    </inkml:brush>
  </inkml:definitions>
  <inkml:trace contextRef="#ctx0" brushRef="#br0">1025 77 24575,'0'-1'0,"0"0"0,-1 0 0,1 0 0,-1 0 0,1 0 0,-1 0 0,0 0 0,1 0 0,-1 0 0,0 0 0,0 0 0,1 1 0,-1-1 0,0 0 0,0 0 0,0 1 0,0-1 0,0 1 0,0-1 0,0 1 0,0-1 0,0 1 0,0 0 0,0-1 0,0 1 0,-1 0 0,-1 0 0,-36-5 0,34 5 0,-170 1 0,128 2 0,-1-2 0,1-2 0,-1-2 0,-63-13 0,64 2 0,33 9 0,0 1 0,0 1 0,0 0 0,-29-2 0,13 4 0,-2-1 0,0 1 0,0 2 0,0 2 0,0 0 0,-38 10 0,65-11 0,1 0 0,0 1 0,0-1 0,0 1 0,0 0 0,0 0 0,1 0 0,-1 0 0,1 0 0,0 1 0,0 0 0,0 0 0,1-1 0,-1 2 0,1-1 0,0 0 0,0 0 0,0 1 0,1-1 0,-1 1 0,0 5 0,0 1 0,0-1 0,0 0 0,1 0 0,0 1 0,1-1 0,1 0 0,-1 1 0,5 18 0,-3-22 0,1-1 0,-1 1 0,1-1 0,0 0 0,1 0 0,0 0 0,0-1 0,0 1 0,1-1 0,-1 0 0,1 0 0,0 0 0,1-1 0,-1 0 0,1 0 0,11 6 0,8 2 0,1-1 0,49 15 0,-46-16 0,98 21 0,15-8 0,-104-17 0,-1-2 0,1-1 0,0-2 0,65-7 0,-84 3 0,-1-1 0,0-1 0,0-1 0,0 0 0,31-17 0,16-5 0,-56 25 0,-7 3 0,1-1 0,-1 1 0,1-1 0,-1 0 0,1 0 0,-1 0 0,1 0 0,-1 0 0,0 0 0,0-1 0,1 1 0,-1-1 0,0 0 0,-1 1 0,1-1 0,0 0 0,3-4 0,-6 5 0,1 0 0,-1 0 0,1 1 0,0-1 0,-1 0 0,1 0 0,-1 1 0,0-1 0,1 0 0,-1 1 0,0-1 0,1 1 0,-1-1 0,0 1 0,1-1 0,-1 1 0,0-1 0,0 1 0,0 0 0,0-1 0,1 1 0,-1 0 0,0 0 0,0 0 0,0-1 0,0 1 0,0 0 0,-1 1 0,-33-4 0,32 3 0,-21-1-1365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4:20"/>
    </inkml:context>
    <inkml:brush xml:id="br0">
      <inkml:brushProperty name="width" value="0.35" units="cm"/>
      <inkml:brushProperty name="height" value="0.35" units="cm"/>
      <inkml:brushProperty name="color" value="#181617"/>
    </inkml:brush>
  </inkml:definitions>
  <inkml:trace contextRef="#ctx0" brushRef="#br0">1 0 24575,'20'1'0,"0"2"0,33 7 0,-12-2 0,12 2 0,-26-4 0,1-2 0,40 3 0,976-6 0,-492-3 0,648 2 0,-1078 9 0,-90-5 0,1-1 0,-1-2 0,49-4 0,-26-4 0,0 1 0,0 3 0,61 5 0,-114-2 0,1 1 0,-1 0 0,1-1 0,-1 1 0,1 0 0,-1 0 0,0 0 0,0 1 0,0-1 0,1 1 0,-1-1 0,0 1 0,0-1 0,-1 1 0,1 0 0,0 0 0,-1 0 0,1 0 0,-1 0 0,0 0 0,1 1 0,-1-1 0,0 0 0,0 1 0,-1-1 0,1 1 0,0-1 0,-1 1 0,1 4 0,1 10 0,-1-1 0,-1 1 0,-2 26 0,1-19 0,0-14 0,0 42 0,-15 96 0,11-120 0,3-14 0,-1 0 0,0 0 0,-9 23 0,11-33 0,-1-1 0,0 1 0,0-1 0,0 0 0,0 0 0,0 0 0,-1 0 0,1 0 0,-1 0 0,0 0 0,0-1 0,0 0 0,0 1 0,0-1 0,-1 0 0,1-1 0,0 1 0,-7 2 0,-24 5 0,-1-2 0,1-1 0,-61 3 0,-110-10 0,83-2 0,-2757 3 0,2868 1 0,1-2 0,-1 0 0,1 0 0,0-1 0,-20-5 0,27 6 0,0 0 0,1 0 0,-1 0 0,1-1 0,-1 1 0,1 0 0,0-1 0,-1 0 0,1 1 0,0-1 0,0 0 0,0 0 0,0 0 0,1 0 0,-1-1 0,1 1 0,-1 0 0,1-1 0,0 1 0,-1-1 0,1 0 0,1 1 0,-1-1 0,0 0 0,1 1 0,-1-6 0,2-37 0,0 36 0,0-1 0,-1 1 0,0-1 0,-1 1 0,0-1 0,-1 1 0,-3-14 0,-1 7 0,2 5 0,0-1 0,0-1 0,1 1 0,-1-16 0,3 26 0,1-1 0,0 1 0,0 0 0,0 0 0,0 0 0,0-1 0,0 1 0,1 0 0,-1 0 0,1 0 0,0 0 0,-1 0 0,1 0 0,0 0 0,0 0 0,0 0 0,1 0 0,-1 0 0,0 1 0,1-1 0,-1 0 0,1 1 0,0-1 0,-1 1 0,1 0 0,0-1 0,0 1 0,0 0 0,0 0 0,3-1 0,15-2 0,-1 0 0,1 2 0,0 0 0,0 1 0,0 1 0,34 5 0,8-2 0,1178 1 0,-655-6 0,160 2 0,-699 2 0,46 8 0,42 2 0,251-13-1365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4:29"/>
    </inkml:context>
    <inkml:brush xml:id="br0">
      <inkml:brushProperty name="width" value="0.35" units="cm"/>
      <inkml:brushProperty name="height" value="0.35" units="cm"/>
      <inkml:brushProperty name="color" value="#181617"/>
    </inkml:brush>
  </inkml:definitions>
  <inkml:trace contextRef="#ctx0" brushRef="#br0">34 74 24575,'38'-2'0,"-1"-2"0,0-1 0,62-19 0,-53 12 0,73-9 0,206 16 0,-192 7 0,-88 0 0,1 3 0,-1 2 0,58 16 0,-58-12 0,2-1 0,0-3 0,49 2 0,75-11 0,66 2 0,-194 4 0,66 15 0,23 2 0,135-3 0,203-8 0,-309-12 0,-119 1 0,49-10 0,-55 6 0,0 1 0,55 2 0,17 13 0,-60-4 0,54 0 0,-65-9 0,-26 0 0,0 2 0,0-1 0,-1 1 0,1 1 0,0 0 0,0 0 0,12 5 0,-21-5 0,1 0 0,-1 0 0,0 1 0,0-1 0,0 1 0,-1 0 0,1-1 0,0 1 0,0 0 0,-1 0 0,1 0 0,-1 0 0,0 1 0,0-1 0,0 0 0,0 0 0,0 1 0,0-1 0,0 1 0,-1-1 0,1 1 0,-1 4 0,1 8 0,0 0 0,-3 28 0,0-6 0,10 17 0,-6-43 0,0 0 0,0 0 0,-1 0 0,-1 0 0,-1 12 0,1-20 0,-1 1 0,0 0 0,0-1 0,0 1 0,0 0 0,-1-1 0,1 1 0,-1-1 0,0 0 0,0 0 0,-1 1 0,1-1 0,0-1 0,-1 1 0,0 0 0,0-1 0,0 1 0,0-1 0,-3 2 0,-11 6 0,0 0 0,-1-2 0,0 0 0,-1-1 0,0-1 0,0-1 0,0 0 0,-37 3 0,-9-4 0,-89-6 0,50-1 0,12 2 0,30-1 0,-1 2 0,1 3 0,-90 16 0,89-7 0,-1-3 0,-66 1 0,-131-9 0,142-3 0,-983 1 0,1076 2 0,1 2 0,-26 5 0,-39 4 0,-196-11 0,153-2 0,89-1 0,-1-3 0,1-1 0,-80-23 0,121 27 0,-1 1 0,1 0 0,0-1 0,-1 0 0,1 0 0,0 0 0,0 0 0,0 0 0,1 0 0,-1-1 0,0 0 0,1 1 0,0-1 0,-1 0 0,1 0 0,0 0 0,1 0 0,-1-1 0,1 1 0,-1 0 0,1-1 0,0 1 0,0-1 0,0 0 0,1 1 0,-1-1 0,1-3 0,-1-6 0,1 1 0,0 0 0,1-1 0,0 1 0,1 0 0,6-23 0,-7 31 0,1 1 0,-1 0 0,0 0 0,1 0 0,0 0 0,-1 0 0,1 0 0,0 1 0,1-1 0,-1 0 0,0 1 0,1 0 0,-1-1 0,1 1 0,0 0 0,0 1 0,3-3 0,1 1 0,-1 1 0,1 0 0,-1 0 0,1 0 0,0 1 0,0 0 0,-1 0 0,9 0 0,7 2 0,0 1 0,0 1 0,-1 0 0,31 10 0,-31-7 0,183 47 0,-157-44 0,0-2 0,69 2 0,654-8 0,-345-3 0,788 2 0,-1178-3 0,0-1 0,-1-2 0,54-16 0,-56 14 0,22-6 0,0-1 0,83-11 0,-135 26 0,27-4 0,-28 4 0,0 0 0,0 0 0,0 0 0,0-1 0,0 1 0,1 0 0,-1-1 0,0 1 0,0 0 0,0-1 0,0 1 0,0-1 0,0 0 0,0 1 0,-1-1 0,1 0 0,0 0 0,1-1 0,-5 1 0,0 0 0,0 0 0,0 0 0,0 0 0,0 0 0,0 1 0,0-1 0,-1 1 0,1 0 0,-6 0 0,7 0 0,-488-2 0,248 4 0,107-2 0,-790-15 0,258 3 0,14 1 0,337 1-1365,265 9-5461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4:32"/>
    </inkml:context>
    <inkml:brush xml:id="br0">
      <inkml:brushProperty name="width" value="0.35" units="cm"/>
      <inkml:brushProperty name="height" value="0.35" units="cm"/>
      <inkml:brushProperty name="color" value="#181617"/>
    </inkml:brush>
  </inkml:definitions>
  <inkml:trace contextRef="#ctx0" brushRef="#br0">0 0 24575,'2690'0'0,"-2658"2"0,53 9 0,-51-6 0,42 2 0,60-9 0,74 4 0,-147 10 0,-46-9 0,0 1 0,25 1 0,-30-5-82,9 0-132,1 0 0,-1 2 0,0 1 1,0 0-1,37 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4:34"/>
    </inkml:context>
    <inkml:brush xml:id="br0">
      <inkml:brushProperty name="width" value="0.35" units="cm"/>
      <inkml:brushProperty name="height" value="0.35" units="cm"/>
      <inkml:brushProperty name="color" value="#181617"/>
    </inkml:brush>
  </inkml:definitions>
  <inkml:trace contextRef="#ctx0" brushRef="#br0">3892 76 24575,'-1335'0'0,"1299"-2"0,0-2 0,-1-1 0,1-2 0,-35-12 0,32 9 0,-6 0 0,-1 3 0,-84-4 0,-98 12 0,82 2 0,-951-3 0,1070 1 0,-51 10 0,49-6 0,-42 2 0,42-5 0,0 2 0,1 0 0,0 2 0,-35 12 0,58-16 0,-74 15 0,54-12 0,1 0 0,-42 15 0,38-8-1365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4:36"/>
    </inkml:context>
    <inkml:brush xml:id="br0">
      <inkml:brushProperty name="width" value="0.35" units="cm"/>
      <inkml:brushProperty name="height" value="0.35" units="cm"/>
      <inkml:brushProperty name="color" value="#181617"/>
    </inkml:brush>
  </inkml:definitions>
  <inkml:trace contextRef="#ctx0" brushRef="#br0">0 74 24575,'119'-6'0,"149"-25"0,-150 14 0,157-3 0,2468 22-1365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9:45"/>
    </inkml:context>
    <inkml:brush xml:id="br0">
      <inkml:brushProperty name="width" value="0.35" units="cm"/>
      <inkml:brushProperty name="height" value="0.35" units="cm"/>
      <inkml:brushProperty name="color" value="#181617"/>
    </inkml:brush>
  </inkml:definitions>
  <inkml:trace contextRef="#ctx0" brushRef="#br0">1 1 24575,'40'31'0,"-23"-25"0,0-1 0,1-1 0,0 0 0,0-1 0,0-1 0,27 0 0,29 4 0,64 6 0,239-8 0,-192-6 0,1286 2 0,-1290 13 0,-16-1 0,487-12 0,-616-2 64,52-9 0,26-2-1557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9:47"/>
    </inkml:context>
    <inkml:brush xml:id="br0">
      <inkml:brushProperty name="width" value="0.35" units="cm"/>
      <inkml:brushProperty name="height" value="0.35" units="cm"/>
      <inkml:brushProperty name="color" value="#181617"/>
    </inkml:brush>
  </inkml:definitions>
  <inkml:trace contextRef="#ctx0" brushRef="#br0">3582 101 24575,'-8'2'0,"0"0"0,0 0 0,0 0 0,0 1 0,0 1 0,0-1 0,1 1 0,0 0 0,-13 9 0,-12 7 0,-4-4 0,-2-2 0,-73 18 0,52-17 0,12-6 0,0-2 0,0-1 0,-1-4 0,0-1 0,-53-6 0,-21 2 0,92 2 0,-1 0 0,1-3 0,-1 0 0,1-2 0,1-1 0,-1-1 0,-53-24 0,45 18 0,0 1 0,-66-11 0,11 2 0,-137-36 0,164 49 0,53 8 0,1-1 0,-1 0 0,0 0 0,0-1 0,-22-9 0,22 7 0,0 0 0,0 0 0,-1 2 0,1-1 0,-1 2 0,0 0 0,-26 0 0,2 3 0,-57 10 0,-27 2 0,100-11 0,0 1 0,0 1 0,-40 13 0,40-10 0,-1-1 0,0-1 0,-35 3 0,37-8 0,-1 1 0,0 0 0,0 1 0,0 2 0,-30 7 0,-2 5 0,-2-3 0,1-2 0,-61 3 0,-255-10 0,194-7 0,16 3-1365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9:50"/>
    </inkml:context>
    <inkml:brush xml:id="br0">
      <inkml:brushProperty name="width" value="0.35" units="cm"/>
      <inkml:brushProperty name="height" value="0.35" units="cm"/>
      <inkml:brushProperty name="color" value="#181617"/>
    </inkml:brush>
  </inkml:definitions>
  <inkml:trace contextRef="#ctx0" brushRef="#br0">0 79 24575,'54'19'0,"-2"-13"0,-1-2 0,100-6 0,-47 0 0,-59 2 0,110-5 0,-134 3 0,0-2 0,0 0 0,-1-1 0,1-1 0,26-12 0,-29 11 0,1 0 0,0 2 0,0 1 0,1 0 0,-1 1 0,1 1 0,24 1 0,-14-1 0,58-9 0,15-1 0,873 10 0,-476 5 0,-457 0 0,0 2 0,-1 2 0,0 2 0,0 2 0,43 17 0,-28-8 0,-34-10 0,1-2 0,1 0 0,0-2 0,-1-1 0,44 4 0,230-9 0,-118-2 0,-161 1-455,0-1 0,31-6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2:32"/>
    </inkml:context>
    <inkml:brush xml:id="br0">
      <inkml:brushProperty name="width" value="0.35" units="cm"/>
      <inkml:brushProperty name="height" value="0.35" units="cm"/>
      <inkml:brushProperty name="color" value="#181617"/>
    </inkml:brush>
  </inkml:definitions>
  <inkml:trace contextRef="#ctx0" brushRef="#br0">150 0 24575,'117'0'0,"713"24"0,-119 0 0,455-24 0,-1148 1 0,0 1 0,0 0 0,0 2 0,0 0 0,0 1 0,16 7 0,-18-6 0,17 3 0,1-1 0,0-1 0,1-2 0,58 2 0,-53-6 0,-15 0 0,1 0 0,0-2 0,41-6 0,-32-6 0,-32 11 0,0 0 0,1 1 0,-1-1 0,0 1 0,1 0 0,-1 0 0,1 1 0,0-1 0,3 0 0,-5 2 0,0-1 0,0 1 0,0-1 0,0 1 0,-1 0 0,1 0 0,0 0 0,-1 0 0,1 0 0,-1 0 0,1 0 0,-1 0 0,1 1 0,-1-1 0,0 0 0,0 1 0,0 0 0,0-1 0,0 1 0,0-1 0,0 1 0,1 3 0,3 8 0,-1 0 0,0 0 0,0 1 0,-2 0 0,0-1 0,1 18 0,6 34 0,-6-51 0,0 0 0,-1 0 0,-1 1 0,0-1 0,-1 1 0,-2 20 0,1-30 0,0 0 0,0 0 0,0-1 0,-1 1 0,1 0 0,-1-1 0,-1 1 0,1-1 0,-1 0 0,1 1 0,-1-1 0,0-1 0,-1 1 0,1 0 0,-1-1 0,1 1 0,-1-1 0,0 0 0,0-1 0,-1 1 0,-8 3 0,-5 3 0,-1-2 0,-1 0 0,1-2 0,-1 0 0,-32 4 0,20-6 0,-226 17 0,74-19 0,-183-4 0,255-9 0,68 6 0,-53 0 0,76 5 0,0-1 0,-27-6 0,-27-3 0,-14-1 0,58 6 0,-39-1 0,28 6 0,-1-2 0,-79-17 0,70 10 0,0 2 0,-1 2 0,0 2 0,1 3 0,-76 8 0,92-2 0,-62 17 0,21-4 0,33-8 0,26-5 0,-1-1 0,0-1 0,-25 1 0,-59-5 0,-56 2 0,80 10 0,50-6 0,-52 3 0,-466-9 0,543 1 0,1 0 0,-1 0 0,1 0 0,-1-1 0,1 1 0,0-1 0,-1 0 0,1 0 0,0 0 0,0 0 0,-1 0 0,1-1 0,0 1 0,-5-4 0,6 2 0,0 1 0,0-1 0,1 1 0,-1-1 0,0 0 0,1 0 0,-1 0 0,1 0 0,0 0 0,0 0 0,0 0 0,1 0 0,-1 0 0,1 0 0,0 0 0,0-5 0,-2-70 0,8-86 0,-4 155 0,0-1 0,0 0 0,1 1 0,1-1 0,-1 1 0,1 0 0,9-15 0,-10 20 0,-1 1 0,1-1 0,0 1 0,0-1 0,0 1 0,1 0 0,-1 0 0,7-4 0,-8 6 0,-1 0 0,1 0 0,0 0 0,0 1 0,0-1 0,0 0 0,-1 1 0,1 0 0,0-1 0,0 1 0,0 0 0,0 0 0,0 0 0,0 0 0,0 1 0,0-1 0,0 0 0,0 1 0,0-1 0,2 2 0,44 19 0,-19-7 0,0-2 0,49 13 0,74 19 0,6 0 0,-130-37 0,2-2 0,-1-2 0,48 1 0,1-7 0,124 4 0,-188 1 0,-1 0 0,1 2 0,25 9 0,-24-8 0,-1 0 0,30 5 0,-3-7 0,0-2 0,0-2 0,60-9 0,47-1 0,537 11 0,-597 3 0,151 22 0,-176-14 0,3 2 0,1-3 0,108 1 0,-122-12 0,1 3 0,62 10 0,-58-6-415,105-2 0,-146-4-120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07"/>
    </inkml:context>
    <inkml:brush xml:id="br0">
      <inkml:brushProperty name="width" value="0.35" units="cm"/>
      <inkml:brushProperty name="height" value="0.35" units="cm"/>
      <inkml:brushProperty name="color" value="#181617"/>
    </inkml:brush>
  </inkml:definitions>
  <inkml:trace contextRef="#ctx0" brushRef="#br0">128 73 24575,'-1'14'0,"-1"0"0,0-1 0,-2 1 0,1-1 0,-2 0 0,1 0 0,-2 0 0,0-1 0,-11 18 0,8-15 0,1 1 0,1 0 0,0 0 0,1 0 0,-6 26 0,-2 18 0,11-51 0,0 0 0,1 1 0,0-1 0,0 1 0,1 0 0,0-1 0,1 1 0,0 0 0,0-1 0,1 1 0,1 0 0,-1-1 0,1 1 0,4 9 0,0-9 0,-1 0 0,2 0 0,0-1 0,0 1 0,0-1 0,1-1 0,1 0 0,-1 0 0,1 0 0,1-1 0,-1 0 0,1-1 0,0 0 0,1-1 0,-1 0 0,1-1 0,0 0 0,0 0 0,1-1 0,-1-1 0,15 2 0,-22-4 0,0 0 0,0-1 0,0 1 0,-1-1 0,1 0 0,0 0 0,0 0 0,-1 0 0,1-1 0,0 1 0,-1-1 0,0 0 0,1 0 0,-1-1 0,0 1 0,0-1 0,0 1 0,3-5 0,-2 1 0,1 0 0,-2 0 0,1 0 0,-1-1 0,0 0 0,0 0 0,-1 1 0,1-1 0,0-10 0,0-3 0,0-1 0,-2 0 0,0 0 0,-2 0 0,0 1 0,-5-24 0,1 17 0,2 15 0,0-1 0,1 0 0,0 0 0,1 1 0,1-1 0,0 0 0,1 0 0,4-23 0,-4 32 0,2-10 0,1 0 0,0 0 0,2 0 0,8-16 0,-11 25 0,0 1 0,0-1 0,1 1 0,0 0 0,0 0 0,0 0 0,0 0 0,1 1 0,-1-1 0,1 1 0,0 1 0,0-1 0,0 0 0,7-1 0,-5 1 0,0 1 0,-1 0 0,1 0 0,0 0 0,0 1 0,0 0 0,0 1 0,0 0 0,0 0 0,0 0 0,0 1 0,0 0 0,7 2 0,-11-2 0,1 0 0,0 1 0,-1 0 0,1 0 0,-1 0 0,0 1 0,0-1 0,0 1 0,0-1 0,0 1 0,0 0 0,-1 0 0,1 0 0,-1 1 0,0-1 0,0 0 0,0 1 0,-1-1 0,1 1 0,-1 0 0,0 0 0,0 0 0,0-1 0,0 6 0,3 24 0,-2-1 0,-1 0 0,-5 42 0,0-4 0,3-58 0,-1 1 0,0-1 0,-2 0 0,1 0 0,-7 15 0,4-12 0,1-1 0,1 1 0,-3 17 0,7-27 0,-1-1 0,1 0 0,0 1 0,0-1 0,1 1 0,-1-1 0,1 0 0,0 1 0,0-1 0,0 0 0,1 0 0,-1 0 0,1 0 0,0 0 0,4 5 0,-3-4 0,1 1 0,0-1 0,0 0 0,1-1 0,-1 1 0,1-1 0,0 0 0,1 0 0,-1 0 0,1-1 0,-1 1 0,1-1 0,0-1 0,0 1 0,0-1 0,9 2 0,-9-4 0,-1 1 0,1-1 0,0 0 0,-1 0 0,1-1 0,-1 1 0,1-1 0,-1-1 0,1 1 0,-1-1 0,0 0 0,0 0 0,1 0 0,-2-1 0,1 0 0,0 0 0,0 0 0,-1 0 0,5-5 0,0-1 0,0 0 0,0-1 0,-1 0 0,-1 0 0,0-1 0,0 1 0,-1-2 0,0 1 0,-1-1 0,-1 1 0,4-15 0,2-14 0,-3 1 0,3-49 0,-7 53 0,1 1 0,2 0 0,15-52 0,-18 76 0,1 2 0,0-1 0,0 0 0,0 1 0,1 0 0,1 0 0,10-13 0,-13 18 0,0 1 0,0-1 0,0 1 0,0 0 0,0 0 0,1 0 0,-1 0 0,1 0 0,-1 1 0,1 0 0,-1-1 0,1 1 0,0 1 0,0-1 0,0 0 0,0 1 0,-1 0 0,1 0 0,0 0 0,0 1 0,0-1 0,4 2 0,-4-1 0,0 1 0,-1 0 0,1 0 0,0 0 0,-1 1 0,1-1 0,-1 1 0,0 0 0,0 0 0,0 0 0,0 0 0,0 1 0,-1-1 0,1 1 0,-1-1 0,0 1 0,0 0 0,0 0 0,-1 0 0,0 0 0,2 8 0,1 2 0,0 1 0,-1 0 0,-1 0 0,-1 0 0,0 16 0,-3 2 0,-2-1 0,-16 61 0,12-61 0,1 0 0,-4 67 0,9-67 0,1-21 0,0-1 0,0 1 0,1 0 0,1 0 0,0 0 0,0 0 0,1-1 0,1 1 0,5 16 0,-7-26 0,0 1 0,0 0 0,1-1 0,-1 1 0,1-1 0,-1 1 0,1-1 0,0 0 0,-1 1 0,1-1 0,0 0 0,0 0 0,0 0 0,0-1 0,0 1 0,0 0 0,0-1 0,0 1 0,0-1 0,0 0 0,0 0 0,0 0 0,0 0 0,0 0 0,1 0 0,-1 0 0,0-1 0,0 1 0,0-1 0,0 1 0,0-1 0,0 0 0,0 0 0,-1 0 0,4-2 0,8-4 0,-1 0 0,0-1 0,20-18 0,-5-1 0,-2-1 0,-1-2 0,-1 0 0,-1-2 0,-2 0 0,17-39 0,43-64 0,-10 1 0,-70 134 0,0 0 0,0 0 0,0 0 0,0 0 0,0 0 0,0 0 0,0 0 0,0 0 0,0-1 0,0 1 0,1 0 0,-1 0 0,0 0 0,0 0 0,0 0 0,0 0 0,0 0 0,0 0 0,0 0 0,0 0 0,0 0 0,1 0 0,-1 0 0,0 0 0,0-1 0,0 1 0,0 0 0,0 0 0,0 0 0,1 0 0,-1 0 0,0 0 0,0 0 0,0 1 0,0-1 0,0 0 0,0 0 0,0 0 0,1 0 0,-1 0 0,0 0 0,0 0 0,0 0 0,0 0 0,0 0 0,0 0 0,0 0 0,0 0 0,0 0 0,0 0 0,1 1 0,-1-1 0,0 0 0,0 0 0,0 0 0,0 0 0,0 0 0,0 0 0,0 0 0,0 1 0,0-1 0,0 0 0,0 0 0,0 0 0,0 0 0,0 0 0,3 15 0,-1 17 0,-2-29 0,1 24 0,-2-1 0,0 1 0,-2 0 0,-1-1 0,-11 39 0,-12 34 0,25-89 0,0-1 0,1 1 0,0 0 0,1-1 0,0 1 0,1 0 0,0 0 0,3 12 0,-4-21 0,0 0 0,0 0 0,1 1 0,-1-1 0,0 0 0,1 0 0,-1 0 0,1 0 0,0 0 0,-1 0 0,1 0 0,0 0 0,0 0 0,-1 0 0,1 0 0,0 0 0,0-1 0,0 1 0,0 0 0,0-1 0,0 1 0,0 0 0,0-1 0,0 1 0,3 0 0,-2-1 0,0 0 0,0-1 0,0 1 0,0 0 0,0-1 0,1 1 0,-1-1 0,0 1 0,0-1 0,0 0 0,-1 0 0,1 0 0,3-2 0,3-3 0,1-1 0,-2 1 0,1-2 0,-1 1 0,7-9 0,2-7 0,-2 0 0,-1-1 0,13-29 0,-16 29 0,2 0 0,0 2 0,28-39 0,1 7 0,44-76 0,-85 128 0,1 1 0,0-1 0,-1 1 0,1 0 0,0 0 0,0-1 0,0 1 0,0 0 0,0 0 0,0 0 0,0 0 0,0 0 0,0 0 0,0 0 0,1 1 0,-1-1 0,3-1 0,-4 3 0,1-1 0,-1 0 0,1 0 0,0 1 0,-1-1 0,1 0 0,-1 1 0,1-1 0,-1 1 0,0-1 0,1 1 0,-1-1 0,1 1 0,-1-1 0,0 1 0,1-1 0,-1 1 0,0-1 0,0 1 0,1 0 0,-1-1 0,0 1 0,0-1 0,0 1 0,0 0 0,0 1 0,4 59 0,-5-54 0,1 38 0,-9 69 0,6-96 0,-1 0 0,-1-1 0,0 0 0,-1 1 0,-1-2 0,-16 30 0,-60 107 0,108-211 0,14 8 0,2 2 0,2 2 0,70-58 0,39-41 0,-109 97 0,-24 25 0,1 1 0,1 0 0,39-29 0,-57 49 0,0 0 0,0 0 0,0 0 0,0 1 0,0-1 0,0 1 0,0 0 0,0 0 0,0 0 0,0 0 0,1 0 0,-1 1 0,0 0 0,1 0 0,3 0 0,-4 0 0,-1 1 0,0-1 0,0 1 0,0 0 0,0 0 0,-1 0 0,1 0 0,0 0 0,0 0 0,0 0 0,-1 0 0,1 1 0,-1-1 0,1 1 0,-1-1 0,0 1 0,1 0 0,0 2 0,1 2 0,-1-1 0,0 0 0,0 1 0,0-1 0,-1 1 0,0 0 0,0-1 0,-1 1 0,1 0 0,-1 0 0,0-1 0,-1 1 0,1 0 0,-1 0 0,-1-1 0,-1 8 0,-3 4 0,-1-1 0,-1 1 0,0-1 0,-2-1 0,1 1 0,-19 20 0,-78 75 0,48-54 0,-168 147 0,196-178 0,13-14 0,17-19 0,23-26 0,239-239 0,-145 156 0,-59 62 0,3 2 0,89-59 0,-125 96 0,1 2 0,46-19 0,-30 15 0,-41 16 0,1 0 0,-1 0 0,1 0 0,0 0 0,-1 1 0,1-1 0,0 0 0,-1 1 0,1-1 0,0 1 0,0 0 0,-1 0 0,1 0 0,0 0 0,0 0 0,0 0 0,-1 0 0,1 0 0,0 1 0,0-1 0,-1 1 0,1-1 0,0 1 0,-1 0 0,1-1 0,0 1 0,-1 0 0,1 0 0,-1 0 0,0 0 0,1 1 0,-1-1 0,0 0 0,0 0 0,1 1 0,-1-1 0,0 1 0,0-1 0,-1 1 0,1 0 0,0-1 0,0 1 0,-1 0 0,1-1 0,-1 1 0,0 0 0,1 2 0,0 3 0,-1 1 0,1-1 0,-2 0 0,1 0 0,-1 0 0,0 0 0,0 0 0,0 0 0,-1 0 0,-1-1 0,-5 13 0,-9 12 0,-2-2 0,-1 0 0,-31 32 0,-80 76 0,114-120 0,-1 2 0,0-1 0,-2 0 0,0-2 0,-1 0 0,0-2 0,-1 0 0,-31 14 0,34-19 0,1 1 0,-1 1 0,2 0 0,-23 19 0,-2 2 0,29-26 0,10-9 0,15-19 0,138-137 0,-80 88 0,-42 45 0,1 2 0,1 0 0,49-28 0,28-21 0,-95 64 0,0 1 0,0 1 0,1 0 0,0 1 0,0 0 0,1 1 0,0 0 0,0 1 0,0 1 0,0 0 0,28-1 0,69-11 0,176-47 0,-277 59 0,0 1 0,1 0 0,-1 1 0,0 0 0,1 0 0,-1 1 0,15 2 0,-21-1 0,0 0 0,0 0 0,0 0 0,0 0 0,0 1 0,0-1 0,-1 1 0,1 0 0,-1 0 0,1 0 0,-1 1 0,0-1 0,1 1 0,-2 0 0,1 0 0,0 0 0,0 0 0,-1 1 0,0-1 0,0 1 0,3 5 0,20 48 0,21 43 0,-38-83 0,-2-1 0,0 1 0,0 0 0,-2 1 0,0-1 0,-1 1 0,-1 0 0,0 0 0,-2 0 0,0 0 0,-1-1 0,-4 24 0,5-38 0,-1 0 0,1 0 0,-1 0 0,0 0 0,0 0 0,0 0 0,-1 0 0,1-1 0,-1 1 0,1 0 0,-1-1 0,0 1 0,0-1 0,0 0 0,0 1 0,-1-1 0,1 0 0,0 0 0,-1 0 0,0-1 0,1 1 0,-1-1 0,0 1 0,0-1 0,0 0 0,0 0 0,0 0 0,0-1 0,0 1 0,0-1 0,0 0 0,0 1 0,0-1 0,-1-1 0,-3 1 0,-1-1 0,0-1 0,0 1 0,0-1 0,0 0 0,0-1 0,1 0 0,-1 0 0,1-1 0,0 0 0,0 0 0,0-1 0,-10-8 0,8 4 0,0-1 0,0 0 0,1 0 0,0-1 0,1 0 0,0 0 0,1-1 0,0 0 0,1 0 0,0-1 0,1 1 0,1-1 0,0 0 0,-2-16 0,-1 12 0,1 24 0,-2 29 0,6 29 0,2-44 0,-1 0 0,-1 0 0,-1 1 0,-8 35 0,8-51 0,0-1 0,0 0 0,0 1 0,0-1 0,-1 0 0,0-1 0,0 1 0,0 0 0,-1-1 0,1 0 0,-1 0 0,0 0 0,0 0 0,-1 0 0,1-1 0,-1 0 0,0 0 0,0 0 0,0-1 0,0 1 0,0-1 0,-11 3 0,-15 0 0,-1 0 0,-1-3 0,1 0 0,0-2 0,-37-5 0,-24 2 0,12 4 0,-76-3 0,154 2 0,1 0 0,-1 0 0,0 0 0,1-1 0,-1 1 0,1-1 0,-1 0 0,1 1 0,-1-1 0,1 0 0,0 0 0,-1-1 0,1 1 0,0 0 0,0-1 0,0 1 0,0-1 0,-3-3 0,4 3 0,0 1 0,1-1 0,-1 1 0,1-1 0,-1 0 0,1 0 0,0 1 0,-1-1 0,1 0 0,0 0 0,0 0 0,0 1 0,0-1 0,1 0 0,-1 0 0,1 1 0,-1-1 0,1 0 0,-1 1 0,2-3 0,3-6 0,0 1 0,1 0 0,0 0 0,1 1 0,0 0 0,0 0 0,13-10 0,13-7 0,1 2 0,1 2 0,1 1 0,1 2 0,70-25 0,-74 32-455,0 2 0,65-12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16"/>
    </inkml:context>
    <inkml:brush xml:id="br0">
      <inkml:brushProperty name="width" value="0.35" units="cm"/>
      <inkml:brushProperty name="height" value="0.35" units="cm"/>
      <inkml:brushProperty name="color" value="#181617"/>
    </inkml:brush>
  </inkml:definitions>
  <inkml:trace contextRef="#ctx0" brushRef="#br0">63 78 24575,'1458'0'0,"-1420"2"0,0 2 0,0 2 0,-1 2 0,41 12 0,81 16 0,-126-31 0,14 3 0,0-2 0,0-2 0,1-2 0,-1-3 0,66-7 0,31-11 0,-81 12 0,71-16 0,-95 12 0,53-24 0,-23 8 0,-32 15 0,-1 2 0,2 2 0,-1 1 0,53-2 0,154 7 0,-125 4 0,-105-2 0,0 1 0,0 0 0,-1 2 0,1-1 0,-1 1 0,1 1 0,-1 1 0,0 0 0,0 0 0,-1 1 0,0 1 0,23 16 0,-29-19 0,0 2 0,0-1 0,-1 1 0,1 0 0,-1 0 0,0 0 0,-1 1 0,0-1 0,0 1 0,0 0 0,-1 0 0,0 1 0,0-1 0,-1 1 0,0 0 0,0-1 0,-1 1 0,0 0 0,0 0 0,-1 0 0,0 0 0,0 0 0,-1 0 0,-2 8 0,2-11 0,0 1 0,0-1 0,0 0 0,-1 0 0,0 0 0,0 0 0,0-1 0,-1 1 0,1-1 0,-1 1 0,0-1 0,-1 0 0,1 0 0,-1 0 0,0 0 0,1-1 0,-2 1 0,-4 2 0,-4 1 0,-1-1 0,1-1 0,-1 0 0,0-1 0,-19 3 0,27-5 0,-38 8 0,15-2 0,0-2 0,-1-1 0,-43 2 0,-781-6 0,386-3 0,436 0 0,-53-9 0,-25-2 0,87 11 0,1-1 0,-1-1 0,1-1 0,0-2 0,-29-11 0,18 6 0,-44-10 0,-15 9 0,-1 3 0,-159 5 0,199 5 0,5 0 0,27-2 0,-1 1 0,1 2 0,-1 0 0,1 1 0,0 1 0,0 1 0,0 0 0,1 2 0,-28 11 0,23-7 0,0-1 0,-1-1 0,0-1 0,0-2 0,0-1 0,-1-1 0,-31 0 0,28-1 0,-1 0 0,1 2 0,-1 1 0,1 2 0,-31 10 0,-12 10 0,-133 29 0,213-56 0,0 1 0,-1 0 0,1 0 0,0 0 0,-1 1 0,9 3 0,4 0 0,48 8 0,0-3 0,0-3 0,125-3 0,1184-4 0,-1328 2 0,53 9 0,45 3 0,894-15 0,-1022-1 0,1 0 0,0-1 0,-1-1 0,33-11 0,-29 8 0,1 1 0,36-5 0,27 10 71,-65 2-430,0-1 0,1-1 0,27-4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25"/>
    </inkml:context>
    <inkml:brush xml:id="br0">
      <inkml:brushProperty name="width" value="0.35" units="cm"/>
      <inkml:brushProperty name="height" value="0.35" units="cm"/>
      <inkml:brushProperty name="color" value="#181617"/>
    </inkml:brush>
  </inkml:definitions>
  <inkml:trace contextRef="#ctx0" brushRef="#br0">0 157 24575,'5'0'0,"58"0"0,1-2 0,105-16 0,50-14 0,-32 6 0,37-8 0,1 9 0,322 6 0,-531 19 0,-1 1 0,1 1 0,-1 0 0,0 1 0,0 1 0,0 1 0,28 11 0,-27-10 0,1 0 0,0-2 0,0 0 0,0 0 0,0-2 0,1 0 0,27-2 0,129-17 0,-62 4 0,22 7 0,61-6 0,-58 1 0,196 9 0,-153 5 0,-106-5 0,-37 0 0,0 2 0,72 9 0,-103-8 0,1 1 0,-1 0 0,0 1 0,0 0 0,0 0 0,-1 0 0,1 0 0,-1 1 0,1 0 0,6 7 0,46 53 0,-32-34 0,-17-19 0,-1 1 0,0 0 0,0 1 0,-2 0 0,0 0 0,0 0 0,-1 1 0,0 0 0,-2-1 0,1 2 0,-2-1 0,0 0 0,-1 1 0,0-1 0,-1 1 0,0-1 0,-2 0 0,1 1 0,-6 18 0,5-27 0,0-1 0,0 1 0,0-1 0,-1 0 0,0 0 0,0 0 0,0 0 0,-1 0 0,0 0 0,0-1 0,0 0 0,0 0 0,-1 0 0,1 0 0,-1-1 0,0 0 0,0 0 0,0 0 0,-1 0 0,-9 2 0,3-1 0,0 0 0,0-1 0,0-1 0,0 0 0,0-1 0,-1 0 0,1-1 0,0 0 0,-14-3 0,21 3 0,1-1 0,-1 0 0,1 0 0,-1 0 0,1-1 0,0 0 0,0 1 0,0-2 0,0 1 0,0 0 0,0-1 0,1 1 0,-1-1 0,1 0 0,-1-1 0,1 1 0,0 0 0,0-1 0,1 0 0,-1 1 0,1-1 0,0 0 0,-3-8 0,0-3 0,1 0 0,1-1 0,0 1 0,1-1 0,0-20 0,1 16 0,1 19 0,0 0 0,0 1 0,0-1 0,0 0 0,0 1 0,0-1 0,0 0 0,0 1 0,0-1 0,-1 1 0,1-1 0,0 0 0,0 1 0,-1-1 0,1 1 0,0-1 0,0 0 0,-1 1 0,1-1 0,-1 1 0,1-1 0,0 1 0,-1-1 0,1 1 0,-1 0 0,1-1 0,-1 1 0,0 0 0,1-1 0,-1 1 0,1 0 0,-1-1 0,0 1 0,1 0 0,-1 0 0,1 0 0,-1 0 0,0 0 0,1 0 0,-1 0 0,0 0 0,1 0 0,-1 0 0,0 0 0,1 0 0,-1 0 0,1 0 0,-1 1 0,0-1 0,1 0 0,-1 0 0,1 1 0,-1-1 0,1 0 0,-1 1 0,1-1 0,-1 1 0,1-1 0,-1 1 0,-38 32 0,30-24 0,-33 26 0,-73 48 0,96-71 0,0-1 0,-1-1 0,-1 0 0,1-2 0,-2-1 0,-40 9 0,-50 11 0,-16 1 0,21-15 0,-169 0 0,190-13 0,-5 0 0,-143-16 0,205 12 0,3 0 0,0 0 0,-47-16 0,43 9 0,0 0 0,0 2 0,-1 2 0,0 0 0,0 2 0,-51-1 0,43 6 0,-1-2 0,-58-10 0,44 5 0,-1 2 0,0 2 0,-92 8 0,87 3 0,0 2 0,-73 23 0,84-19 0,0-2 0,-1-2 0,0-3 0,-58 2 0,-186-11 0,289 2 0,-1 0 0,1-1 0,-1 0 0,1 0 0,0-1 0,0 1 0,0-1 0,0 0 0,0-1 0,0 1 0,0-1 0,1 0 0,-1 0 0,1 0 0,0-1 0,0 0 0,0 1 0,-6-9 0,8 10 0,0-1 0,0 0 0,1 0 0,-1 0 0,1 0 0,-1 0 0,1 0 0,0-1 0,0 1 0,0 0 0,1-1 0,-1 1 0,1-1 0,0 1 0,0-1 0,0 1 0,0 0 0,1-1 0,-1 1 0,1-1 0,0 1 0,0 0 0,0 0 0,0-1 0,1 1 0,-1 0 0,1 0 0,0 0 0,0 1 0,3-5 0,1 0 0,0 0 0,0 1 0,0 0 0,1 0 0,0 0 0,0 1 0,1 0 0,-1 1 0,1-1 0,9-2 0,-5 3 0,1 1 0,-1 0 0,1 1 0,-1 0 0,1 1 0,19 0 0,10 2 0,18 0 0,0-2 0,0-3 0,82-16 0,130-21 0,0-1 0,-206 32 0,1 2 0,0 4 0,126 6 0,-52 1 0,-61-4 0,0 4 0,-1 3 0,103 21 0,-121-17 0,1-3 0,1-3 0,116-6 0,-49-1 0,-91 4-227,1-1-1,0-2 1,0-2-1,-1-2 1,53-14-1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28"/>
    </inkml:context>
    <inkml:brush xml:id="br0">
      <inkml:brushProperty name="width" value="0.35" units="cm"/>
      <inkml:brushProperty name="height" value="0.35" units="cm"/>
      <inkml:brushProperty name="color" value="#181617"/>
    </inkml:brush>
  </inkml:definitions>
  <inkml:trace contextRef="#ctx0" brushRef="#br0">1 1 24575,'725'0'0,"-705"1"0,0 1 0,0 2 0,0-1 0,32 12 0,-28-8 0,0-1 0,41 6 0,-30-7 0,62 16 0,-66-13 0,1-1 0,59 5 0,-39-11 0,-27-2 0,0 2 0,-1 1 0,46 9 0,24 8 0,169 13 0,-196-26 0,354 0 0,-237-8 0,616 2 0,-767-1-682,61-8-1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34"/>
    </inkml:context>
    <inkml:brush xml:id="br0">
      <inkml:brushProperty name="width" value="0.35" units="cm"/>
      <inkml:brushProperty name="height" value="0.35" units="cm"/>
      <inkml:brushProperty name="color" value="#181617"/>
    </inkml:brush>
  </inkml:definitions>
  <inkml:trace contextRef="#ctx0" brushRef="#br0">3457 1 24575,'1'0'0,"0"1"0,0-1 0,0 1 0,0-1 0,0 1 0,-1-1 0,1 1 0,0 0 0,0-1 0,0 1 0,-1 0 0,1 0 0,0 0 0,-1-1 0,1 1 0,0 0 0,-1 0 0,1 0 0,-1 0 0,0 0 0,1 0 0,-1 0 0,0 0 0,0 0 0,1 0 0,-1 2 0,5 35 0,-5-33 0,12 86 0,-6-58 0,-2 0 0,-1 0 0,-1 1 0,-4 42 0,0-64 0,0-1 0,-1 0 0,0 1 0,-1-2 0,0 1 0,-1 0 0,-10 18 0,12-24 0,-1 0 0,1 0 0,-1-1 0,0 0 0,0 1 0,0-2 0,0 1 0,-1 0 0,0-1 0,1 0 0,-1 0 0,0 0 0,-1 0 0,1-1 0,0 0 0,-1 0 0,-8 1 0,1-1 0,1-1 0,-1 0 0,1-1 0,0 0 0,-1-1 0,1-1 0,-22-5 0,2-3 0,-48-24 0,60 26 0,5 2 0,0 2 0,0 0 0,0 0 0,-1 2 0,-23-2 0,21 3 0,0-2 0,0 0 0,-29-8 0,19 2 0,0 2 0,0 1 0,0 1 0,-44-1 0,-120 7 0,74 2 0,-74-5 0,-205 5 0,361 1 0,0 2 0,1 1 0,-1 2 0,-45 18 0,-36 10 0,86-31 0,0-2 0,-1-1 0,1-1 0,-44-4 0,38 1 0,-1 1 0,-55 8 0,-12 4 0,0-5 0,-146-8 0,90-1 0,120 2 0,1-2 0,-76-12 0,-141-57 0,255 70 0,0 0 0,-1 1 0,1-1 0,0 0 0,0 0 0,1 0 0,-1 0 0,0 0 0,0-1 0,0 1 0,1-1 0,-1 1 0,1-1 0,-1 1 0,1-1 0,-1 0 0,1 0 0,0 0 0,0 1 0,0-1 0,0 0 0,-1-4 0,2 2 0,-1 0 0,1 0 0,0 1 0,1-1 0,-1 0 0,0 1 0,1-1 0,0 0 0,0 1 0,0-1 0,0 1 0,3-6 0,4-5 0,0 0 0,1 1 0,1 0 0,0 0 0,17-17 0,-16 21 0,0 0 0,0 0 0,1 1 0,0 0 0,1 1 0,0 0 0,0 1 0,0 1 0,1 0 0,0 1 0,28-5 0,-16 5 0,0 2 0,1 1 0,-1 1 0,0 1 0,46 8 0,-55-6 0,-1 2 0,29 12 0,13 4 0,11 0 0,-44-13 0,0 0 0,0-2 0,46 5 0,-9-11-341,-1-2 0,1-3-1,75-17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38"/>
    </inkml:context>
    <inkml:brush xml:id="br0">
      <inkml:brushProperty name="width" value="0.35" units="cm"/>
      <inkml:brushProperty name="height" value="0.35" units="cm"/>
      <inkml:brushProperty name="color" value="#181617"/>
    </inkml:brush>
  </inkml:definitions>
  <inkml:trace contextRef="#ctx0" brushRef="#br0">0 1 24575,'2720'0'0,"-2701"1"0,0 1 0,-1 1 0,1 1 0,32 11 0,-29-8 0,0-1 0,40 6 0,247-6 0,-270-9 0,55-10 0,-58 6 0,68-3 0,-98 10 0,0 0 0,0 0 0,0 1 0,-1 0 0,1 0 0,0 0 0,0 0 0,-1 1 0,1 0 0,-1 1 0,1-1 0,-1 1 0,0 0 0,0 0 0,0 0 0,0 1 0,-1 0 0,1 0 0,-1 0 0,0 0 0,0 1 0,-1-1 0,1 1 0,-1 0 0,0 0 0,3 8 0,-3-5-114,0 1 1,-1-1-1,0 1 0,-1 0 0,1 0 1,-2-1-1,1 1 0,-1 0 0,-1 0 1,1 0-1,-4 15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45"/>
    </inkml:context>
    <inkml:brush xml:id="br0">
      <inkml:brushProperty name="width" value="0.35" units="cm"/>
      <inkml:brushProperty name="height" value="0.35" units="cm"/>
      <inkml:brushProperty name="color" value="#181617"/>
    </inkml:brush>
  </inkml:definitions>
  <inkml:trace contextRef="#ctx0" brushRef="#br0">3752 150 24575,'-1'-2'0,"1"0"0,0 0 0,-1 0 0,1 0 0,-1 1 0,0-1 0,1 0 0,-1 0 0,0 1 0,0-1 0,0 0 0,0 1 0,0-1 0,-1 1 0,1-1 0,0 1 0,-1 0 0,1 0 0,-1-1 0,1 1 0,-1 0 0,0 0 0,1 1 0,-1-1 0,0 0 0,0 0 0,1 1 0,-3-1 0,-65-11 0,39 8 0,5-2 0,-1 1 0,1 1 0,-1 1 0,0 2 0,0 0 0,0 2 0,0 1 0,0 1 0,-41 10 0,-54 14 0,17-5 0,63-12 0,0-1 0,0-3 0,0-1 0,-1-3 0,1-1 0,-1-1 0,1-3 0,-47-9 0,52 7 0,1-1 0,-1-2 0,2-1 0,-39-17 0,37 14 0,0 0 0,0 3 0,-1 1 0,-50-4 0,-16 4 0,-134 9 0,86 2 0,118-3 0,5-2 0,1 2 0,-1 1 0,1 1 0,-1 1 0,1 2 0,0 1 0,-43 14 0,52-12 0,-1-1 0,1-1 0,-35 7 0,47-12 0,0 0 0,0-1 0,0 0 0,0 0 0,0 0 0,1 0 0,-1-1 0,0 0 0,0-1 0,1 1 0,-1-1 0,0 0 0,1 0 0,0-1 0,0 0 0,-1 0 0,-4-3 0,0-1 0,-1 0 0,-1 1 0,1 1 0,-1 0 0,0 1 0,0 0 0,0 1 0,-1 0 0,1 1 0,-1 0 0,0 1 0,-23 1 0,-47-8 0,9 0 0,-1 3 0,-102 5 0,-50-2 0,140-8 0,60 5 0,0 2 0,-46 0 0,63 4 0,0 0 0,-1 0 0,1 1 0,0 1 0,0 0 0,1 0 0,-1 1 0,0 0 0,1 0 0,-16 11 0,18-9 0,-1-1 0,1 1 0,-1 0 0,2 1 0,-1 0 0,1 0 0,0 1 0,-7 9 0,12-15 0,0 0 0,1 0 0,-1 0 0,0 0 0,0 0 0,1 0 0,-1 0 0,1 0 0,0 0 0,-1 1 0,1-1 0,0 0 0,0 0 0,1 0 0,-1 0 0,0 0 0,1 3 0,1-3 0,-1 1 0,0-1 0,1 0 0,-1 0 0,1 0 0,0 0 0,0 0 0,0 0 0,0 0 0,0 0 0,0-1 0,0 1 0,1-1 0,-1 0 0,0 0 0,1 1 0,3 0 0,32 9 0,1-1 0,0-2 0,0-2 0,1-1 0,60-1 0,391-5 0,-441-2 0,53-8 0,47-2 0,-66 13 0,14 0 0,123-14 0,-88-4 0,187-1 0,-117 17 0,160 6 0,-266 7 0,115 28 0,-180-31 0,57 25 0,-4-2 0,-25-9 0,-37-13 0,0-1 0,32 7 0,-47-13 0,0-1 0,1 0 0,-1-1 0,0 0 0,1 0 0,-1-1 0,0 0 0,0 0 0,0-1 0,16-5 0,157-81-192,-134 64-981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50"/>
    </inkml:context>
    <inkml:brush xml:id="br0">
      <inkml:brushProperty name="width" value="0.35" units="cm"/>
      <inkml:brushProperty name="height" value="0.35" units="cm"/>
      <inkml:brushProperty name="color" value="#181617"/>
    </inkml:brush>
  </inkml:definitions>
  <inkml:trace contextRef="#ctx0" brushRef="#br0">1 1 24575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54"/>
    </inkml:context>
    <inkml:brush xml:id="br0">
      <inkml:brushProperty name="width" value="0.35" units="cm"/>
      <inkml:brushProperty name="height" value="0.35" units="cm"/>
      <inkml:brushProperty name="color" value="#181617"/>
    </inkml:brush>
  </inkml:definitions>
  <inkml:trace contextRef="#ctx0" brushRef="#br0">1 1 24575,'2353'0'0,"-2335"2"0,-1 0 0,1 2 0,-1 0 0,0 1 0,0 0 0,-1 2 0,27 13 0,-19-8 0,0-2 0,37 10 0,8-7 0,1-3 0,83 1 0,-87-8 0,40 9 0,-60-5 0,49-1 0,-36-5 0,126-3 0,-176 1-105,0 0 0,0-1 0,0 0 0,0 0 0,0-1 0,-1 0 0,1-1 0,-1 0 0,0 0 0,0-1 0,0 0 0,10-8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0:55"/>
    </inkml:context>
    <inkml:brush xml:id="br0">
      <inkml:brushProperty name="width" value="0.35" units="cm"/>
      <inkml:brushProperty name="height" value="0.35" units="cm"/>
      <inkml:brushProperty name="color" value="#181617"/>
    </inkml:brush>
  </inkml:definitions>
  <inkml:trace contextRef="#ctx0" brushRef="#br0">1 1 24575,'4'0'0,"2"8"0,-1 8 0,0 5 0,-2 4 0,-1 5 0,8 3 0,2 0 0,-1 3 0,-7-1 0,-4-2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07:33:48.271"/>
    </inkml:context>
    <inkml:brush xml:id="br0">
      <inkml:brushProperty name="width" value="0.35" units="cm"/>
      <inkml:brushProperty name="height" value="0.35" units="cm"/>
      <inkml:brushProperty name="color" value="#181617"/>
    </inkml:brush>
  </inkml:definitions>
  <inkml:trace contextRef="#ctx0" brushRef="#br0">61 55 24575,'0'-1'0,"0"0"0,0 0 0,1 0 0,-1 0 0,1 0 0,-1 0 0,1 0 0,-1 0 0,1 0 0,0 0 0,-1 0 0,1 0 0,0 1 0,0-1 0,0 0 0,0 1 0,-1-1 0,1 0 0,0 1 0,0-1 0,0 1 0,0-1 0,0 1 0,1 0 0,-1 0 0,0-1 0,2 1 0,37-6 0,-28 5 0,59-11 0,135-3 0,1093 16 0,-1270 0 0,57 11 0,-55-6 0,46 1 0,912-5 0,-481-4 0,-249 2 0,-256 0 0,0 0 0,0 0 0,0 0 0,0 1 0,0-1 0,0 1 0,0 0 0,-1 0 0,1 0 0,0 0 0,0 0 0,-1 1 0,1-1 0,0 1 0,-1 0 0,0 0 0,1 0 0,-1 0 0,0 0 0,0 0 0,0 0 0,0 1 0,-1-1 0,1 1 0,0 0 0,1 4 0,2 7 0,-1-1 0,-1 1 0,0 0 0,2 25 0,4 23 0,-1-33 0,35 147 0,-42-173 0,-1 0 0,1-1 0,-1 1 0,0 0 0,0-1 0,0 1 0,0 0 0,0-1 0,-1 1 0,1-1 0,-1 1 0,0 0 0,0-1 0,0 1 0,0-1 0,0 0 0,0 1 0,0-1 0,-1 0 0,0 0 0,1 0 0,-1 0 0,0 0 0,0 0 0,0 0 0,0-1 0,0 1 0,0-1 0,-1 1 0,1-1 0,0 0 0,-1 0 0,1 0 0,-1 0 0,1 0 0,-1-1 0,0 1 0,1-1 0,-1 1 0,1-1 0,-1 0 0,-4-1 0,0 1 0,-1 0 0,1 0 0,-1-1 0,1 0 0,0-1 0,0 0 0,0 0 0,0 0 0,0-1 0,0 0 0,0 0 0,1-1 0,-1 0 0,-10-9 0,5 0 0,1 0 0,1-1 0,0-1 0,-12-24 0,14 22 0,-2 1 0,0 0 0,-22-26 0,13 20 0,16 18 0,0 0 0,0 0 0,0 1 0,-1-1 0,1 1 0,-1-1 0,0 1 0,0 1 0,0-1 0,0 0 0,0 1 0,0 0 0,-1 0 0,1 0 0,-1 1 0,0-1 0,1 1 0,-1 0 0,0 1 0,-8-1 0,-305 0 0,142 4 0,89-2 0,-94 14 0,66-5 0,-166-7 0,155-5 0,77-1 0,0-3 0,1-2 0,0-1 0,-52-19 0,49 13 0,-1 3 0,0 1 0,-71-4 0,-27 2 0,-43 0 0,-360 14 0,505 2 0,1 2 0,0 3 0,-61 16 0,2 0 0,89-20 0,-20 2 0,1 2 0,-51 19 0,77-23 0,0 0 0,0 1 0,1 0 0,-1 1 0,1 0 0,0 1 0,1-1 0,0 2 0,0-1 0,0 1 0,1 0 0,-12 18 0,18-25 0,0 0 0,0 1 0,0-1 0,0 1 0,0-1 0,1 1 0,-1-1 0,1 1 0,-1 0 0,1-1 0,-1 1 0,1 0 0,0-1 0,0 1 0,0 0 0,0 0 0,0-1 0,0 1 0,0 0 0,0-1 0,1 1 0,-1 0 0,1-1 0,-1 1 0,1-1 0,0 1 0,1 2 0,1-1 0,-1-1 0,1 1 0,0-1 0,0 0 0,0 0 0,1 0 0,-1 0 0,0-1 0,1 1 0,-1-1 0,1 0 0,4 1 0,11 2 0,1-1 0,0 0 0,33-1 0,-11-5 0,0-1 0,71-17 0,-70 11 0,0 3 0,63-4 0,-63 10 0,-15 2 0,0-1 0,0-2 0,0-1 0,51-12 0,-38 4 0,1 2 0,0 2 0,72-3 0,133 11 0,-97 3 0,675-4 0,-793-2 0,59-10 0,-56 6 0,44-2 0,49 10 0,128 18 0,-217-17 0,-23-2 0,-1 0 0,1 1 0,-1 0 0,1 2 0,-1-1 0,0 2 0,27 12 0,12 9 0,66 21 0,-40-16 0,-63-24 0,-7-4 0,1 0 0,-1 2 0,-1-1 0,1 1 0,-1 0 0,0 1 0,0 0 0,14 13 0,-22-19 0,-1 1 0,1-1 0,-1 0 0,0 1 0,1-1 0,-1 1 0,1-1 0,-1 1 0,0-1 0,0 1 0,1-1 0,-1 1 0,0-1 0,0 1 0,0 0 0,0-1 0,1 1 0,-1-1 0,0 1 0,0 0 0,0-1 0,0 1 0,0-1 0,0 1 0,-1-1 0,1 1 0,0 0 0,0-1 0,0 1 0,0-1 0,-1 1 0,1-1 0,0 1 0,-1-1 0,1 1 0,0-1 0,-1 1 0,0 0 0,-28 6 0,-35-11 0,64 4 0,-143-31 0,105 21 0,0 1 0,0 2 0,-56-2 0,33 8 0,-264 5 0,289 0 0,-1 3 0,1 1 0,-45 16 0,2-1 0,48-15 0,16-5 0,0 1 0,0 0 0,-23 12 0,23-10 0,-1 0 0,1 0 0,-1-2 0,0 0 0,0-1 0,-1 0 0,-17 0 0,-122-5 0,65-1 0,-354 3 0,420-2 0,0 0 0,-33-8 0,30 5 0,-48-4 0,-131-4 0,-64 0 0,-170 14-1365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1:02"/>
    </inkml:context>
    <inkml:brush xml:id="br0">
      <inkml:brushProperty name="width" value="0.35" units="cm"/>
      <inkml:brushProperty name="height" value="0.35" units="cm"/>
      <inkml:brushProperty name="color" value="#181617"/>
    </inkml:brush>
  </inkml:definitions>
  <inkml:trace contextRef="#ctx0" brushRef="#br0">2856 209 24575,'-22'1'0,"1"-2"0,0 0 0,-1-1 0,1-1 0,-38-11 0,-1-5 0,12 5 0,0-3 0,-70-35 0,91 41 0,1 0 0,-2 2 0,1 1 0,-1 1 0,0 2 0,-56-4 0,-12-4 0,18 5 0,-1 3 0,-116 7 0,56 1 0,-591-4 0,584 14 0,8 0 0,74-13 0,39-1 0,-1 0 0,1 2 0,-1 1 0,1 2 0,-46 11 0,45-8 0,0-1 0,-51 5 0,48-8 0,-57 14 0,81-15 0,-1 0 0,1 1 0,0 0 0,0 0 0,0 0 0,0 0 0,-7 7 0,11-9 0,0-1 0,1 1 0,-1 0 0,0-1 0,0 1 0,0 0 0,1 0 0,-1 0 0,0 0 0,1 0 0,-1 0 0,1 0 0,-1 0 0,1 0 0,-1 0 0,1 0 0,0 0 0,-1 0 0,1 0 0,0 0 0,0 0 0,0 0 0,0 0 0,0 1 0,0-1 0,0 0 0,0 0 0,1 0 0,-1 0 0,0 0 0,1 0 0,-1 0 0,0 0 0,1 0 0,0 0 0,-1 0 0,1 0 0,-1 0 0,1 0 0,0 0 0,0-1 0,0 1 0,-1 0 0,1-1 0,0 1 0,0 0 0,2 0 0,11 6 0,1 0 0,0-1 0,0-1 0,1 0 0,0-1 0,-1-1 0,30 3 0,-20-3 0,48 13 0,-40-7 0,0-1 0,1-2 0,65 4 0,106-11 0,-78-2 0,975 3 0,-1083-2 0,0 0 0,0-1 0,-1-1 0,1-1 0,18-7 0,-23 7 0,0 0 0,0 1 0,0 0 0,0 1 0,1 1 0,-1 0 0,1 1 0,0 1 0,25 2 0,-39-2 0,0 0 0,1 0 0,-1 1 0,1-1 0,-1 0 0,0 0 0,1 1 0,-1-1 0,0 1 0,1-1 0,-1 1 0,0 0 0,0-1 0,0 1 0,0 0 0,0 0 0,1 0 0,-1 0 0,-1 0 0,1 0 0,0 0 0,1 2 0,-2-2 0,0 0 0,0 0 0,0 0 0,-1 0 0,1 0 0,0 0 0,-1 0 0,1 0 0,0 0 0,-1 0 0,0 0 0,1 0 0,-1 0 0,1-1 0,-1 1 0,0 0 0,0 0 0,1-1 0,-1 1 0,0 0 0,-1 0 0,-5 4 0,-1 0 0,1-1 0,0 0 0,-1-1 0,-16 6 0,-12 2 0,0 2 0,1 1 0,-37 21 0,42-19 0,-1-2 0,-1 0 0,-1-2 0,-38 8 0,57-18 0,-1-1 0,0-1 0,1 0 0,-1-1 0,0-1 0,1-1 0,-1 0 0,1 0 0,0-1 0,0-1 0,-15-8 0,-36-9 0,46 18 0,1 0 0,-1 2 0,0 0 0,-28 1 0,24 2 0,-1-2 0,-31-6 0,21 2 0,0 2 0,-54 1 0,49 2 0,-51-6 0,76 3 0,0-1 0,1 0 0,-21-9 0,-27-8 0,-227-34 0,262 48 0,-48-20 0,54 18 0,-1 1 0,0 1 0,-41-8 0,48 14 0,-1-1 0,1 2 0,0 0 0,0 1 0,0 0 0,-25 6 0,34-6 0,1 0 0,-1 0 0,1 1 0,-1-1 0,1 1 0,0 1 0,0-1 0,0 0 0,0 1 0,0 0 0,1 0 0,-1 0 0,1 0 0,0 0 0,0 1 0,0 0 0,0-1 0,1 1 0,-1 0 0,1 0 0,0 1 0,0-1 0,1 0 0,-3 8 0,4-8 6,0 0 0,0 0-1,1-1 1,-1 1 0,1 0-1,0 0 1,0 0 0,1 0-1,-1-1 1,1 1 0,-1 0-1,1-1 1,0 1 0,1-1-1,-1 0 1,3 4 0,15 26-1468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31:04"/>
    </inkml:context>
    <inkml:brush xml:id="br0">
      <inkml:brushProperty name="width" value="0.35" units="cm"/>
      <inkml:brushProperty name="height" value="0.35" units="cm"/>
      <inkml:brushProperty name="color" value="#181617"/>
    </inkml:brush>
  </inkml:definitions>
  <inkml:trace contextRef="#ctx0" brushRef="#br0">1 0 24575,'8'1'0,"0"0"0,0 0 0,0 1 0,-1 0 0,1 0 0,0 1 0,-1 0 0,1 0 0,-1 1 0,0 0 0,0 0 0,-1 0 0,1 1 0,11 11 0,-8-6 0,0 1 0,0 0 0,-1 0 0,-1 1 0,0 0 0,0 1 0,7 17 0,-10-21 0,0 0 0,0 0 0,1 0 0,0-1 0,1 0 0,0 0 0,0-1 0,1 0 0,0 0 0,0-1 0,0 0 0,1 0 0,0-1 0,0 0 0,1 0 0,-1-1 0,1-1 0,11 4 0,-4-3 0,0 0 0,0-1 0,1 0 0,-1-2 0,0 0 0,1-1 0,-1 0 0,0-2 0,1 0 0,17-5 0,49-16 0,115-24 0,-176 44 0,43-8 0,114-2 0,249 15 0,-421-2-195,-1 0 0,1-1 0,-1 0 0,1 0 0,-1 0 0,12-5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4:47"/>
    </inkml:context>
    <inkml:brush xml:id="br0">
      <inkml:brushProperty name="width" value="0.35" units="cm"/>
      <inkml:brushProperty name="height" value="0.35" units="cm"/>
      <inkml:brushProperty name="color" value="#181617"/>
    </inkml:brush>
  </inkml:definitions>
  <inkml:trace contextRef="#ctx0" brushRef="#br0">130 574 24575,'251'12'0,"-33"-1"0,1046-8 0,-644-5 0,-323 1 0,-288 1 0,64 2 0,89 11 0,-123-9 0,41-1 0,0 1 0,-5 7 0,-50-6 0,44 2 0,72 6 0,-106-7 0,0-2 0,0-2 0,0 0 0,54-7 0,-86 5 0,0-1 0,0 0 0,-1 0 0,2 0 0,-2 0 0,1 0 0,-1-1 0,1 1 0,-1-1 0,1 0 0,-1 1 0,1-2 0,-1 1 0,0 0 0,0 0 0,0 0 0,0-1 0,-1 1 0,1-1 0,0 1 0,-1-1 0,0 0 0,0 0 0,0 1 0,0-1 0,0 0 0,0-6 0,1-6 0,0-1 0,-2 0 0,0 0 0,-1-18 0,-1 12 0,-2-25 0,-2-1 0,-16-57 0,20 93 0,-1 0 0,-1 0 0,1 0 0,-2 1 0,0 0 0,-7-11 0,9 17 0,0 1 0,-1 0 0,0 0 0,1 0 0,-1 0 0,-1 1 0,1-1 0,-1 1 0,1 1 0,-1-1 0,0 1 0,0-1 0,0 1 0,0 0 0,-10-1 0,-26-7 0,0 4 0,-70-4 0,-86 11 0,69 2 0,-1346-3 0,1446-2 0,0-1 0,-1-1 0,1-2 0,-43-15 0,40 11 0,-1 2 0,-1 1 0,-37-4 0,-32 12 0,65 1 0,-60-6 0,73-1 0,-36-11 0,36 10 0,-42-8 0,-39 7 0,-123 7 0,87 3 0,118-3 0,0 0 0,-1 2 0,2 1 0,-2 2 0,2-1 0,-1 2 0,-28 12 0,37-11 0,0-1 0,2 1 0,-1 1 0,1 0 0,0 2 0,0-1 0,1 1 0,1 0 0,-1 1 0,2 0 0,0 1 0,-12 20 0,9-15 0,1 2 0,1 0 0,1 1 0,2 0 0,-1 0 0,1 0 0,-5 38 0,11-56 0,1 0 0,0 0 0,0 0 0,1 1 0,-1-2 0,0 2 0,1-1 0,0 0 0,-1 1 0,0-2 0,2 1 0,-1 0 0,0 0 0,0 0 0,0 0 0,0 0 0,1 0 0,-1-1 0,0 1 0,1 0 0,0-2 0,-1 2 0,1 0 0,0-1 0,0 0 0,0 0 0,-1 0 0,2 0 0,-1 0 0,0-1 0,0 1 0,0 0 0,4 0 0,7 1 0,1 0 0,-1 0 0,1-1 0,16-1 0,-23 0 0,267-7 0,-255 5 0,1 0 0,-1-2 0,1 0 0,0-1 0,20-9 0,25-6 0,-6 8 0,-41 10 0,0-1 0,-1-2 0,1 0 0,20-9 0,-64 10 0,-283 5 0,305-1 0,0 0 0,-1-1 0,1 1 0,0-1 0,1 0 0,-1 0 0,-1 0 0,2-1 0,-1 1 0,1-1 0,-1 0 0,0 1 0,1-2 0,-1 1 0,-2-3 0,5 3 0,-1 0 0,1 1 0,0-1 0,0 0 0,0 1 0,0-1 0,0 0 0,1 1 0,-1-1 0,0 0 0,0 0 0,1 0 0,-1 0 0,1 0 0,0 0 0,0 1 0,0-2 0,0 1 0,0 1 0,0-2 0,0 2 0,1-1 0,-1-1 0,1 2 0,0-1 0,0 0 0,-1 1 0,1-2 0,0 2 0,0-1 0,0 0 0,0 2 0,2-5 0,4-2 0,-1 0 0,1 0 0,0 0 0,1 1 0,-1 0 0,2 1 0,-1-1 0,0 1 0,2 1 0,-2-1 0,1 1 0,0 1 0,1 0 0,-1 1 0,1-1 0,0 2 0,10-1 0,3 0 0,1 1 0,0 1 0,0 1 0,0 0 0,-1 3 0,24 5 0,-33-4 0,-1 0 0,1 1 0,-2 0 0,1 1 0,-1 0 0,1 2 0,-2-1 0,20 19 0,-13-11 0,38 24 0,-26-22 0,1-2 0,1-2 0,0-1 0,1-1 0,64 14 0,-75-21 0,33 7 0,1-2 0,-1-2 0,60 0 0,-25-7 0,118-5 0,-205 4 0,0 0 0,-1 0 0,1 0 0,-1 0 0,2-1 0,-2 0 0,1 0 0,-1 0 0,3-2 0,-4 3 0,-1 0 0,0 0 0,0 0 0,0 0 0,0 0 0,0 0 0,0 0 0,0-1 0,1 1 0,-1 0 0,0 0 0,0 0 0,0 0 0,0 0 0,0 0 0,0-1 0,0 1 0,0 0 0,0 0 0,0 0 0,0 0 0,0-1 0,0 1 0,0 0 0,0 0 0,0 0 0,0 0 0,0 0 0,0 0 0,0 0 0,0 0 0,0 0 0,0 0 0,0 0 0,0 0 0,0-1 0,-1 1 0,1 0 0,0 0 0,0 0 0,0 0 0,0 0 0,0 0 0,0 0 0,0-1 0,-1 1 0,1 0 0,0 0 0,0 0 0,0 0 0,0 0 0,-1 0 0,-16-4 0,-33-4 0,-33-3 0,-93-1 0,168 11 0,2 1 0,-2-2 0,1 2 0,0-2 0,0 0 0,0 0 0,0-1 0,0 1 0,1-2 0,-1 1 0,1 0 0,-9-8 0,13 10 0,0-1 0,0 1 0,1-1 0,-1 0 0,0 1 0,1-1 0,-1 0 0,1 0 0,0-1 0,0 2 0,-1-2 0,1 2 0,0-2 0,1 1 0,-1 0 0,1-1 0,-1 1 0,1-1 0,-1 1 0,1-1 0,0 2 0,0-2 0,0 1 0,0-1 0,1 1 0,-1-1 0,1 1 0,0 0 0,-1 0 0,1-1 0,0 1 0,0 0 0,0-1 0,0 2 0,0-2 0,1 2 0,0-1 0,-1 0 0,1 1 0,1-4 0,11-7 0,1-1 0,-1 2 0,1 0 0,1 0 0,-1 1 0,2 2 0,22-10 0,-33 15 0,1 1 0,-1-1 0,1 1 0,0 1 0,-1-1 0,1 1 0,0 0 0,-1 1 0,1 0 0,1 0 0,-2 0 0,1 0 0,0 1 0,-1 1 0,1 0 0,0-1 0,-1 2 0,1-1 0,-1 1 0,0 0 0,0 0 0,0 1 0,0-1 0,-1 1 0,7 5 0,21 14 0,60 28 0,-55-31 0,-26-14 0,1-1 0,-1 0 0,1-1 0,0 0 0,0-2 0,0 1 0,22 0 0,99-4 0,-61-2 0,436 3 0,-484 2 0,0 0 0,0 2 0,39 11 0,28 4 0,-54-11 0,71 22 0,-81-20 0,-1-3 0,1 1 0,1-2 0,56 4 0,219-13-1365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40:51"/>
    </inkml:context>
    <inkml:brush xml:id="br0">
      <inkml:brushProperty name="width" value="0.35" units="cm"/>
      <inkml:brushProperty name="height" value="0.35" units="cm"/>
      <inkml:brushProperty name="color" value="#181617"/>
    </inkml:brush>
  </inkml:definitions>
  <inkml:trace contextRef="#ctx0" brushRef="#br0">1 1 24575,'5'0'0,"10"-1"0,1 1 0,-1 1 0,1 1 0,-1-1 0,0 2 0,0 0 0,18 7 0,2 1 0,1-1 0,53 7 0,-51-10 0,14-1 0,2-2 0,97-5 0,-53-1 0,1915 2 0,-1826 12 0,-12 1 0,347-14 0,-511 1 0,1 0 0,-2 1 0,1 0 0,0 0 0,0 2 0,0-1 0,0 2 0,13 4 0,-20-6 0,-1 0 0,1 1 0,-1-1 0,0 1 0,1-1 0,-1 1 0,-1 0 0,2-1 0,-2 2 0,1-1 0,-1 0 0,1 1 0,-2 0 0,1-1 0,0 1 0,-1 0 0,1 0 0,0 0 0,-1-1 0,-1 2 0,1-1 0,0 0 0,-1 0 0,0 0 0,0 5 0,-1 12 0,0 1 0,-2-1 0,0-1 0,-2 1 0,-11 31 0,14-47 0,0-1 0,-1 0 0,1 1 0,-2-1 0,2 0 0,-1 0 0,-1-1 0,0 1 0,1-1 0,-1 0 0,-1 1 0,1-2 0,0 1 0,0-1 0,0 1 0,-1-1 0,1 0 0,-1 0 0,-6 0 0,-11 4 0,0-2 0,-1-1 0,-24 1 0,-3 0 0,21 2 0,2 0 0,-1 2 0,-45 20 0,50-19 0,1 1 0,-1-3 0,0 1 0,0-3 0,-1 0 0,-29 1 0,-339-5 0,170-3 0,207 0 0,0 0 0,1 0 0,-1-2 0,1 0 0,-1 0 0,1-1 0,-15-8 0,13 6 0,0 0 0,0 2 0,-1 0 0,-32-6 0,23 8 0,6 2 0,0 0 0,0-2 0,0 0 0,1-2 0,-1 0 0,1-1 0,-20-10 0,23 10 0,-1-1 0,0 1 0,0 0 0,-28-3 0,-73-6 0,116 15 0,-351-6 0,198 8 0,136-2 0,-2 2 0,0-2 0,0-1 0,0-2 0,-1 1 0,2-2 0,-40-11 0,43 9 0,-1 1 0,1 0 0,-1 1 0,-1 2 0,-18-1 0,-93 4 0,86 1 0,-81-5 0,99-2 0,-42-12 0,44 9 0,0 3 0,-36-6 0,-49 7 0,64 3 0,-70-9 0,106 8 0,-21-3 0,27 3 0,19 1 0,181-12 0,25 2 0,-175 12 0,-31 1 0,-1-1 0,1-1 0,0-1 0,-1 0 0,1-1 0,0-1 0,26-7 0,-18 1 0,1 1 0,0 2 0,1 0 0,0 2 0,0 0 0,41 2 0,159 17 0,-21 0 0,-154-12 0,-1 2 0,91 22 0,-81-14 0,81 8 0,213-18 0,-182-5 0,276 2 0,-434 2 0,0-1 0,0 3 0,1-1 0,-2 0 0,1 2 0,-1 0 0,22 12 0,19 6 0,7 3 0,-39-16 0,0-1 0,0 0 0,2-2 0,-1 0 0,41 5 0,-16-8 0,-2 2 0,2 3 0,53 16 0,-1 17 0,-96-40 0,4 0 0,0 1 0,1 0 0,-2 0 0,2 1 0,11 8 0,-19-11 0,1 1 0,-1-1 0,0-1 0,0 2 0,0-1 0,0 0 0,0 0 0,0 1 0,-1-1 0,1 1 0,0-1 0,0 0 0,-1 1 0,1-1 0,-1 1 0,1 0 0,-1-1 0,0 0 0,0 1 0,0 0 0,0-1 0,0 1 0,0 0 0,0-1 0,0 1 0,0-1 0,-1 0 0,1 1 0,-1 0 0,0-1 0,0 0 0,1 1 0,-1 0 0,1-2 0,-1 2 0,-1-1 0,1 1 0,-1 1 0,-6 5 0,1 0 0,-2 0 0,1 0 0,0-2 0,-1 1 0,-1-1 0,0 0 0,1-1 0,-1 0 0,0 0 0,-1-1 0,1-1 0,0 0 0,-1 0 0,0-1 0,-19 2 0,-14-1 0,-1-1 0,-77-8 0,38-3 0,-122-27 0,136 14 0,51 15 0,-1 1 0,1 1 0,-38-6 0,-231 9 0,143 4 0,-413-2 0,537-2 0,1 0 0,-1-1 0,0-2 0,1 0 0,-33-14 0,31 11 0,0 1 0,1 1 0,-2 1 0,-43-5 0,-397 9 0,216 3 0,-459-2 0,701 0 0,-2 0 0,0 1 0,1 0 0,0 0 0,0 0 0,-1 0 0,1 2 0,1-2 0,-1 2 0,0-1 0,0 2 0,0-2 0,1 2 0,-1 0 0,1-1 0,0 1 0,1 0 0,-1 1 0,1 0 0,-6 7 0,10-11 0,-1-1 0,1 1 0,-1 0 0,1-1 0,0 1 0,0 0 0,0 0 0,-1 0 0,1 0 0,0-1 0,0 2 0,0-1 0,0 0 0,0 0 0,0-1 0,0 1 0,0 0 0,0 0 0,0 0 0,1 0 0,-1-1 0,0 1 0,0 0 0,0 0 0,1 0 0,-1 0 0,1-1 0,-1 1 0,1 0 0,0-1 0,-1 1 0,1 0 0,-1 0 0,1-1 0,0 0 0,0 1 0,-1-1 0,1 1 0,0-1 0,-1 1 0,1-1 0,0 0 0,0 1 0,0-1 0,0 0 0,-1 0 0,2 1 0,0-1 0,48 5 0,-47-5 0,78 0 0,-39-1 0,-1 2 0,64 9 0,-61-4-341,1-2-1,55-4 0,-91 0 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40:30"/>
    </inkml:context>
    <inkml:brush xml:id="br0">
      <inkml:brushProperty name="width" value="0.35" units="cm"/>
      <inkml:brushProperty name="height" value="0.35" units="cm"/>
      <inkml:brushProperty name="color" value="#181617"/>
    </inkml:brush>
  </inkml:definitions>
  <inkml:trace contextRef="#ctx0" brushRef="#br0">1 0 24575,'3585'0'-1365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40:32"/>
    </inkml:context>
    <inkml:brush xml:id="br0">
      <inkml:brushProperty name="width" value="0.35" units="cm"/>
      <inkml:brushProperty name="height" value="0.35" units="cm"/>
      <inkml:brushProperty name="color" value="#181617"/>
    </inkml:brush>
  </inkml:definitions>
  <inkml:trace contextRef="#ctx0" brushRef="#br0">3606 25 24575,'-2781'0'0,"2753"-2"0,-51-8 0,48 5 0,-38-2 0,-337 6 84,194 3-1533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40:35"/>
    </inkml:context>
    <inkml:brush xml:id="br0">
      <inkml:brushProperty name="width" value="0.35" units="cm"/>
      <inkml:brushProperty name="height" value="0.35" units="cm"/>
      <inkml:brushProperty name="color" value="#181617"/>
    </inkml:brush>
  </inkml:definitions>
  <inkml:trace contextRef="#ctx0" brushRef="#br0">1 53 24575,'787'0'0,"-774"1"0,0 0 0,-1 2 0,1-1 0,-1 2 0,1-1 0,11 6 0,-9-3 0,0-1 0,1-1 0,25 4 0,239-3 0,-144-9 0,-79 4 0,94-14 0,-8 1 0,-13 2 0,-126 10 0,10-1 0,0 1 0,1-3 0,-1 1 0,0-1 0,23-9 0,-22 6 0,0 1 0,1 1 0,0 1 0,0 1 0,0-1 0,28 0 0,105 6 0,-61 0 0,1035-2 0,-1108 2 0,0 0 0,-1 0 0,1 1 0,-1 1 0,23 9 0,39 9 0,-73-22 0,0 1 0,0-1 0,-1 0 0,1 0 0,-1 1 0,2 1 0,-2-1 0,1 0 0,-1 0 0,1 0 0,-1 1 0,1-1 0,-1 1 0,0 0 0,0-1 0,0 2 0,1-1 0,-2 0 0,1 0 0,0 0 0,-1 1 0,1-1 0,1 5 0,-3-4 0,1 1 0,-1-1 0,1 1 0,-1-1 0,-1 1 0,1 0 0,-1-1 0,1 1 0,-1-1 0,1 0 0,-2 1 0,1-1 0,-1 0 0,2 1 0,-2-1 0,-1 0 0,2 0 0,-5 5 0,-17 23-1365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40:35"/>
    </inkml:context>
    <inkml:brush xml:id="br0">
      <inkml:brushProperty name="width" value="0.35" units="cm"/>
      <inkml:brushProperty name="height" value="0.35" units="cm"/>
      <inkml:brushProperty name="color" value="#181617"/>
    </inkml:brush>
  </inkml:definitions>
  <inkml:trace contextRef="#ctx0" brushRef="#br0">62 1 24575,'0'0'-8191</inkml:trace>
  <inkml:trace contextRef="#ctx0" brushRef="#br0">14 1 24575,'-4'0'0,"-5"0"0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40:39"/>
    </inkml:context>
    <inkml:brush xml:id="br0">
      <inkml:brushProperty name="width" value="0.35" units="cm"/>
      <inkml:brushProperty name="height" value="0.35" units="cm"/>
      <inkml:brushProperty name="color" value="#181617"/>
    </inkml:brush>
  </inkml:definitions>
  <inkml:trace contextRef="#ctx0" brushRef="#br0">3693 29 24575,'-66'0'0,"-89"-15"0,63 7 0,-161 6 0,128 3 0,65 2 0,-104 18 0,106-11 0,-114 5 0,-1144-16 0,1273-1 0,-45-8 0,-35-2 0,-35 14 0,-86-4 0,181-9 0,-8-2 0,-127 14 0,-20-3 0,192-1-1365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40:14"/>
    </inkml:context>
    <inkml:brush xml:id="br0">
      <inkml:brushProperty name="width" value="0.35" units="cm"/>
      <inkml:brushProperty name="height" value="0.35" units="cm"/>
      <inkml:brushProperty name="color" value="#181617"/>
    </inkml:brush>
  </inkml:definitions>
  <inkml:trace contextRef="#ctx0" brushRef="#br0">0 121 24575,'462'0'0,"-441"-2"0,1 0 0,-1-2 0,0 0 0,24-8 0,-20 4 0,0 2 0,32-3 0,-16 6 0,-24 3 0,-2-2 0,2 1 0,-1-2 0,1 0 0,16-6 0,11-4 0,0 2 0,1 2 0,65-4 0,-103 12 0,190-5-272,-152 7-821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15"/>
    </inkml:context>
    <inkml:brush xml:id="br0">
      <inkml:brushProperty name="width" value="0.35" units="cm"/>
      <inkml:brushProperty name="height" value="0.35" units="cm"/>
      <inkml:brushProperty name="color" value="#181617"/>
    </inkml:brush>
  </inkml:definitions>
  <inkml:trace contextRef="#ctx0" brushRef="#br0">0 240 24575,'40'-3'0,"1"-1"0,-2-2 0,1-2 0,53-19 0,5 1 0,-82 22 0,45-11 0,88-10 0,317-25 0,-222 17 0,-155 17 0,143-5 0,-140 19 0,185 6 0,-238 1 0,47 12 0,-50-8 0,61 5 0,73-11 0,-96-4 0,80 10 0,-6 1 0,-47-5 0,-54 2 0,0 2 0,0 2 0,46 18 0,-79-25 0,101 36 0,-70-22 0,1-2 0,94 18 0,-137-34 0,0 0 0,0 1 0,0-1 0,0 1 0,0 0 0,-1-1 0,1 1 0,0 1 0,0-1 0,-1 0 0,1 1 0,-1-1 0,1 1 0,-1 0 0,1 0 0,-1 0 0,0 0 0,0 0 0,0 0 0,2 4 0,-3-2 0,0-1 0,0 0 0,0 1 0,-1-1 0,1 1 0,-1-1 0,0 1 0,0-1 0,0 1 0,0-1 0,-1 1 0,0-1 0,1 1 0,-1-1 0,0 1 0,-3 5 0,-5 9 0,0 0 0,-2-1 0,0 0 0,0 0 0,-16 15 0,-25 38 0,42-55 0,-1 0 0,-1 0 0,-19 17 0,30-32 0,0 1 0,1-1 0,-1 0 0,1 1 0,-1-1 0,0 1 0,1-1 0,-1 1 0,1-1 0,-1 1 0,1-1 0,-1 1 0,1 0 0,0-1 0,-1 1 0,1-1 0,0 1 0,-1 0 0,1 0 0,0-1 0,0 1 0,0 0 0,-1-1 0,1 1 0,0 0 0,0 0 0,0-1 0,0 1 0,1 0 0,-1 0 0,0-1 0,0 1 0,0 0 0,0-1 0,1 1 0,-1 0 0,0 0 0,1-1 0,-1 1 0,0-1 0,1 1 0,-1 0 0,1-1 0,-1 1 0,1-1 0,-1 1 0,1-1 0,0 1 0,-1-1 0,1 0 0,0 1 0,-1-1 0,1 0 0,0 1 0,-1-1 0,2 0 0,8 3 0,-1 0 0,1-1 0,17 1 0,-3 1 0,-21-3 5,0 0-1,1 1 1,-1-1-1,-1 1 0,1-1 1,0 1-1,0 0 1,-1 0-1,1 0 1,-1 1-1,1-1 0,-1 1 1,0-1-1,0 1 1,0 0-1,0-1 1,-1 1-1,1 0 0,-1 0 1,0 1-1,2 5 1,-1-4-298,1 1 1,0 0-1,0 0 0,7 10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40:16"/>
    </inkml:context>
    <inkml:brush xml:id="br0">
      <inkml:brushProperty name="width" value="0.35" units="cm"/>
      <inkml:brushProperty name="height" value="0.35" units="cm"/>
      <inkml:brushProperty name="color" value="#181617"/>
    </inkml:brush>
  </inkml:definitions>
  <inkml:trace contextRef="#ctx0" brushRef="#br0">1 0 24575,'6'1'0,"0"0"0,0 0 0,0-1 0,0 2 0,6 2 0,22 5 0,109-2 0,-94-6 0,50 6 0,120 5 0,-94-8 0,-38 7 0,-57-6 0,40 2 0,633-6 0,-343-3 0,-333 4 17,50 8 0,-32-3-1416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40:22"/>
    </inkml:context>
    <inkml:brush xml:id="br0">
      <inkml:brushProperty name="width" value="0.35" units="cm"/>
      <inkml:brushProperty name="height" value="0.35" units="cm"/>
      <inkml:brushProperty name="color" value="#181617"/>
    </inkml:brush>
  </inkml:definitions>
  <inkml:trace contextRef="#ctx0" brushRef="#br0">3623 0 24575,'1'92'0,"2"-37"0,-9 85 0,4-126 0,-1 1 0,0-1 0,-1 0 0,-1 0 0,0 0 0,-15 25 0,16-32 0,0 1 0,-1-1 0,0-1 0,-1 1 0,0 0 0,1-1 0,-1 0 0,-1 0 0,0-1 0,0 0 0,0 0 0,-14 7 0,3-6 0,0-1 0,0 0 0,0-1 0,0 0 0,-31 1 0,-96-6 0,61-2 0,-8 2 0,-121 3 0,126 9 0,52-5 0,-40 1 0,48-7 0,-41 1 0,-75 12 0,76-7 0,-118-2 0,120-5 0,54 2 0,0 0 0,-1 1 0,1 1 0,0 0 0,0 0 0,-16 7 0,15-5 0,-2 0 0,0-1 0,1 1 0,-16 0 0,-237-2 0,138-6 0,-1213 3 0,1336 0 0,0 0 0,1 0 0,-1 0 0,0 0 0,0-1 0,0-1 0,0 1 0,1 0 0,-1-1 0,1 0 0,0 0 0,-7-4 0,9 3 0,-1 1 0,1-1 0,-1 1 0,1-1 0,-1 0 0,1 1 0,0-2 0,0 1 0,1 0 0,-1 0 0,1 0 0,-1-1 0,2 0 0,-1 1 0,0 0 0,0-1 0,0-4 0,-2-10 0,-1 1 0,-1-1 0,-11-25 0,-8-32 0,24 73 0,-1-1 0,0 1 0,1-1 0,0 1 0,0-2 0,0 2 0,0-1 0,0 1 0,0-1 0,1 1 0,0-1 0,0 1 0,-1-1 0,1 1 0,0-1 0,0 1 0,1-1 0,-2 2 0,2-2 0,2-3 0,0 4 0,-1-2 0,0 2 0,1-1 0,0 1 0,-1-1 0,1 2 0,0-1 0,0 0 0,0 1 0,0-1 0,7 0 0,3-1 0,0 1 0,1 1 0,-1 0 0,1 0 0,0 2 0,20 3 0,138 22 0,-46-4 0,-81-13 0,-1-2 0,69 2 0,1643-10 0,-1744 0 0,1-1 0,-2 0 0,2-1 0,-2-1 0,1 1 0,-1-2 0,22-11 0,-20 9 0,1 1 0,-1 1 0,1 0 0,0 0 0,21-2 0,25 0 0,199-11 0,-223 18 0,-1-3 0,54-7 0,-40 3-206,0 4 0,64 2-1,-88 1-539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39:48"/>
    </inkml:context>
    <inkml:brush xml:id="br0">
      <inkml:brushProperty name="width" value="0.35" units="cm"/>
      <inkml:brushProperty name="height" value="0.35" units="cm"/>
      <inkml:brushProperty name="color" value="#181617"/>
    </inkml:brush>
  </inkml:definitions>
  <inkml:trace contextRef="#ctx0" brushRef="#br0">1 1 24575,'1'3'0,"0"0"0,0 0 0,0 0 0,0 0 0,1 0 0,-1-1 0,1 1 0,4 4 0,7 15 0,-6 2 0,0 1 0,-2 0 0,3 50 0,-6-43 0,14 57 0,-13-77 0,4 16 0,1-2 0,14 31 0,-14-38 0,-2 1 0,9 34 0,1 8 0,-16-62 0,0 1 0,0-1 0,0 0 0,0 0 0,0 0 0,0 1 0,0-1 0,0 0 0,0 0 0,0 1 0,1-1 0,-1 0 0,0 0 0,0 0 0,0 0 0,0 0 0,0 0 0,0 0 0,1 0 0,-1 1 0,0-1 0,0 0 0,0 0 0,1 0 0,-1 0 0,0 0 0,0 0 0,0 1 0,1-1 0,-1 0 0,0 0 0,0 0 0,0 0 0,0 0 0,0 0 0,0 0 0,0 0 0,1 0 0,-1 0 0,0 0 0,0 0 0,1 0 0,-1 0 0,0 0 0,0 0 0,0 0 0,1 0 0,-1-1 0,0 1 0,0 0 0,0 0 0,1 0 0,-1 0 0,0 0 0,0 0 0,0-1 0,1 1 0,-1 0 0,0 0 0,0 0 0,0 0 0,0 0 0,0 0 0,0 0 0,0 0 0,0-1 0,9-15 0,-8 12 0,15-25 0,2 1 0,0 1 0,1 0 0,31-30 0,28-40 0,-72 87-105,-1 0 0,-1-1 0,1 0 0,-2 0 0,0 0 0,0 1 0,-1-2 0,-1 1 0,1-1 0,-1 1 0,-1 0 0,-2-15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7:39:59"/>
    </inkml:context>
    <inkml:brush xml:id="br0">
      <inkml:brushProperty name="width" value="0.35" units="cm"/>
      <inkml:brushProperty name="height" value="0.35" units="cm"/>
      <inkml:brushProperty name="color" value="#181617"/>
    </inkml:brush>
  </inkml:definitions>
  <inkml:trace contextRef="#ctx0" brushRef="#br0">199 120 24575,'-5'0'0,"0"-1"0,0 0 0,0 0 0,0-1 0,-7-2 0,-21-6 0,-33 4 0,61 6 0,0 0 0,0 0 0,0 1 0,0 0 0,0 0 0,0-1 0,1 1 0,-1 1 0,1 0 0,-1-1 0,-5 5 0,10-6 0,1 1 0,-1-1 0,0 1 0,1-1 0,-1 1 0,1-1 0,-1 0 0,0 0 0,0 1 0,1-1 0,-1 0 0,1 1 0,0-1 0,-1 0 0,1 1 0,0-1 0,-1 0 0,0 0 0,0 0 0,1 1 0,0-1 0,-1 0 0,1 0 0,0 0 0,0 0 0,-1 0 0,0 0 0,1 0 0,0-1 0,24 4 0,203 22 0,-201-19 0,1 2 0,37 14 0,27 9 0,39 11 0,-101-29 0,1-2 0,0-2 0,0-1 0,2-1 0,60 5 0,552-14 0,-623 0 0,-1-1 0,1 0 0,-1-2 0,0 0 0,34-15 0,15-4 0,-42 15 0,0-2 0,30-16 0,-41 17 0,2 1 0,0 1 0,-1 1 0,2 0 0,-1 1 0,1 2 0,22-4 0,53-2 0,-47 3 0,50 0 0,945 8 0,-1030 0 0,-2 1 0,2-1 0,-1 2 0,-1 0 0,2 0 0,-2 2 0,0-1 0,0 1 0,0 1 0,0-1 0,10 9 0,-11-3 0,-14-5 0,3-5 0,-1 0 0,-1-1 0,2 0 0,-1 1 0,0-1 0,0 0 0,0 0 0,1 0 0,-2-1 0,1 1 0,1 0 0,-1-1 0,-2 0 0,-124-53 0,53 30 0,36 10 0,-2 1 0,1 2 0,-2 2 0,0 3 0,-58-4 0,-1031 11 0,1088-3 0,1-2 0,-59-14 0,57 9 0,-1 2 0,-50-2 0,-398 11 0,471-1 0,0 1 0,1 1 0,-1 1 0,1 1 0,0 1 0,0 0 0,1 2 0,0 0 0,-32 20 0,42-24 0,0 0 0,0-1 0,0 0 0,-13 2 0,16-4 0,-1 0 0,1 2 0,-1-2 0,1 2 0,0-1 0,0 2 0,1-1 0,-1 0 0,-7 7 0,-14 12 0,2 1 0,0 2 0,2 1 0,-36 49 0,45-57 0,0 0 0,-1-1 0,-2-1 0,1-1 0,-2 0 0,1-1 0,-34 18 0,-4 5 0,54-36 0,0 0 0,2-1 0,-2 1 0,1 1 0,-1-1 0,2 0 0,-1 0 0,0 0 0,-1 1 0,1-1 0,1 0 0,-1 1 0,1 0 0,-1-1 0,0 1 0,0-1 0,1 0 0,0 1 0,-1 0 0,1-1 0,0 1 0,0 0 0,0-1 0,0 1 0,0 0 0,0-1 0,0 1 0,1 0 0,-1-1 0,1 1 0,-1-1 0,1 1 0,0-1 0,0 1 0,-1-1 0,1 0 0,0 1 0,0-1 0,0 1 0,0-2 0,0 2 0,0-1 0,3 1 0,2 5 0,1-1 0,-1 0 0,1-1 0,1 0 0,-1 0 0,15 6 0,58 28 0,-44-21 0,40 15 0,-62-28 0,-1-1 0,1-1 0,-1 0 0,2-1 0,-2 0 0,28-1 0,-38-1 0,0 0 0,1-1 0,-1 1 0,0-1 0,1 0 0,-2 0 0,2 0 0,-1 0 0,-1-1 0,2 0 0,-2 1 0,1-1 0,-1 0 0,2 0 0,-2 0 0,0 0 0,0-1 0,1 1 0,-2-1 0,2 1 0,-1-1 0,-1 0 0,1 0 0,0 1 0,-2-1 0,4-6 0,-3 5 0,-1 0 0,1 1 0,0-2 0,0 1 0,-1 0 0,0 0 0,0-1 0,0 1 0,0 0 0,-1 0 0,0 0 0,0 0 0,0 0 0,0 0 0,-1-1 0,1 2 0,-1-1 0,0 1 0,0-2 0,-5-5 0,-12-9 0,15 15 0,0 0 0,-1 0 0,1 0 0,0-1 0,1 0 0,-1 0 0,1 0 0,0 0 0,0 0 0,1 0 0,-1-1 0,-1-7 0,4 12 0,1-1 0,-1 1 0,0-1 0,1 1 0,-1-1 0,1 1 0,-1 0 0,1 0 0,-1-1 0,1 1 0,0 0 0,0 0 0,0-1 0,0 1 0,0 0 0,0 1 0,1-2 0,-2 1 0,1 0 0,1 0 0,-1 1 0,0 0 0,0-1 0,1 0 0,0 0 0,-2 1 0,2-1 0,0 1 0,-1 0 0,0-1 0,1 1 0,2 0 0,54-3 0,-53 3 0,0-1 0,0 1 0,0 0 0,1 1 0,-1 0 0,0 0 0,1 0 0,-1-1 0,0 2 0,0 0 0,0 0 0,-1 0 0,10 5 0,-12-4 0,1-1 0,0 2 0,-1-2 0,1 2 0,-1-1 0,0 0 0,0 1 0,-1-1 0,1 1 0,0-1 0,-1 1 0,0 0 0,0-1 0,0 1 0,0 1 0,0-2 0,-1 1 0,0 4 0,-5 48 0,4-47 0,0 0 0,0 0 0,0 0 0,1-1 0,0 2 0,3 11 0,-2-18 0,-1-1 0,1 1 0,1-1 0,-1 2 0,0-2 0,1 0 0,0 0 0,-1 1 0,1-1 0,0 0 0,-1 0 0,2 0 0,-1 0 0,0 0 0,1 0 0,-1-1 0,1 0 0,-1 1 0,1-1 0,-1 1 0,1-2 0,-1 1 0,1 0 0,5 1 0,19 2 0,-1-2 0,2 0 0,-2-2 0,1-1 0,41-5 0,-59 5 0,38-5 0,1-2 0,-1-2 0,47-15 0,-88 22 0,1 1 0,0-2 0,-2 1 0,2-1 0,-1 0 0,0-1 0,-1 1 0,1-1 0,-1 0 0,0 0 0,-1-1 0,1 1 0,-1 0 0,-1-1 0,5-8 0,3-8 0,-1-1 0,14-47 0,-12 29 0,-10 37 0,0-1 0,0 0 0,1 0 0,-1 1 0,1 0 0,-1-1 0,1 2 0,0-1 0,0-1 0,1 2 0,0 0 0,0-1 0,-1 1 0,1 1 0,1-2 0,-1 2 0,1-1 0,-1 2 0,1-2 0,-1 1 0,1 1 0,0-1 0,0 1 0,0 0 0,0 1 0,9-1 0,9 1 0,0 1 0,0 0 0,-1 3 0,37 7 0,-34-5 0,156 23 0,-152-26 0,0-2 0,1-1 0,0-2 0,35-6 0,-45 5 0,5-1 0,1-2 0,47-15 0,-56 15 0,2 1 0,-2 0 0,1 0 0,1 2 0,20 0 0,93 2 0,-84 3 0,56-6 0,-84 1 0,-1 0 0,33-12 0,-34 8 0,1 2 0,-1 0 0,24-2 0,277 4 0,-163 5 0,-130-2 0,2 0 0,-1 0 0,41 7 0,-60-6 0,0 1 0,1 0 0,-2 1 0,2 0 0,-1 0 0,-1 1 0,1 0 0,-1 0 0,1 1 0,-1 0 0,-1 0 0,8 7 0,-12-10 0,0 0 0,-1-1 0,1 1 0,0 0 0,-1-1 0,0 1 0,1 1 0,-1-2 0,0 2 0,-1-2 0,2 2 0,-2-1 0,1 0 0,0 1 0,0-2 0,-1 2 0,0-1 0,0 1 0,0-2 0,0 2 0,0 3 0,-1-3 0,-1 0 0,1 1 0,0-1 0,-1 0 0,-1 1 0,2-2 0,-2 2 0,2-2 0,-2 1 0,1-1 0,-1 1 0,1-1 0,-7 4 0,-2 6 0,-1-1 0,1 1 0,1 0 0,0 2 0,1-1 0,1 0 0,0 2 0,1-1 0,-8 22 0,3 4 0,11-33 0,-1 1 0,0-1 0,-1 1 0,1-2 0,-5 8 0,6-11 0,-1-1 0,0 1 0,0-1 0,0 1 0,0-1 0,0 0 0,-1 0 0,1-1 0,-1 1 0,1 0 0,-1-1 0,1 1 0,-1-1 0,0 1 0,1-2 0,-8 3 0,-13 0 0,-1 1 0,-1-3 0,1 0 0,0-2 0,-26-3 0,-21 1 0,55 2 0,-47 0 0,-92-12 0,80 5 0,0 3 0,-94 7 0,51 0 0,-473-2 0,574 0 0,2 2 0,-33 7 0,36-6 0,0 0 0,-1-1 0,1-1 0,-1 0 0,0-1 0,-17-1 0,-164-20 0,201 21 0,-1-1 0,1 0 0,0 0 0,0 0 0,-1 0 0,1-2 0,-1 2 0,1-2 0,-1 0 0,0 0 0,0 0 0,0-1 0,-1 0 0,10-8 0,3-5 0,-2 0 0,29-38 0,14-16 0,-50 63 0,0 0 0,0 1 0,1-1 0,0 1 0,0 2 0,1-1 0,0 1 0,0 0 0,-1 1 0,2-1 0,18-2 0,-9 0 0,0-1 0,-1 0 0,0-2 0,27-18 0,-31 17 0,1 2 0,-1 0 0,1 1 0,1 0 0,-1 1 0,31-6 0,88-3 0,2 7 0,142 7 0,-138 4 0,-137-2 0,0 0 0,0 0 0,0 0 0,0 1 0,0 0 0,0 0 0,0 0 0,0 1 0,0 0 0,-1 0 0,1 0 0,0 0 0,0 1 0,-1-1 0,0 2 0,0-1 0,-1 0 0,2 1 0,-2-1 0,0 1 0,6 6 0,-4-2 0,2 0 0,1-1 0,-1 1 0,1-1 0,0-1 0,-1 0 0,17 9 0,0-2 0,43 14 0,-61-24 0,-2-3 0,-1 1 0,0 0 0,0 1 0,0-1 0,0 0 0,0 1 0,0 0 0,0-1 0,-1 1 0,1 0 0,4 5 0,-7-7 0,-1 1 0,1 0 0,0-1 0,0 1 0,0-1 0,0 0 0,-1 0 0,1 1 0,-1-1 0,1 1 0,-1-1 0,1 1 0,-1-1 0,1 1 0,-1-1 0,1 0 0,0 1 0,-1-1 0,1 0 0,-1 0 0,1 0 0,-1 0 0,0 0 0,1 0 0,-1 0 0,0 0 0,-21 6 0,19-5 0,-31 5 0,-1-1 0,-60-1 0,62-3 0,1 1 0,-1 1 0,-47 10 0,61-6 0,-1 0 0,1 2 0,0-1 0,0 2 0,1 1 0,0 1 0,-18 15 0,4 1 0,1 0 0,-41 51 0,68-76 0,1 2 0,0-1 0,0 0 0,1 0 0,-1 0 0,1 1 0,-2 6 0,3-10 0,1 0 0,0 0 0,0 0 0,0 0 0,-1 0 0,1 0 0,0 0 0,1 0 0,-1 0 0,0 0 0,0 0 0,0 0 0,1 0 0,-1 0 0,0 0 0,0 0 0,1 0 0,-1-1 0,1 1 0,-1 0 0,1 0 0,0 0 0,0 0 0,-1-1 0,0 1 0,1 0 0,0-1 0,0 1 0,0 0 0,0-1 0,-1 1 0,1-1 0,1 0 0,-1 0 0,0 1 0,-1-1 0,1 0 0,0 1 0,0-1 0,2 0 0,19 3 8,0 0-1,-1-2 0,1-1 0,43-4 1,1-1-1410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4:47"/>
    </inkml:context>
    <inkml:brush xml:id="br0">
      <inkml:brushProperty name="width" value="0.35" units="cm"/>
      <inkml:brushProperty name="height" value="0.35" units="cm"/>
      <inkml:brushProperty name="color" value="#181617"/>
    </inkml:brush>
  </inkml:definitions>
  <inkml:trace contextRef="#ctx0" brushRef="#br0">130 574 24575,'251'12'0,"-33"-1"0,1046-8 0,-644-5 0,-323 1 0,-288 1 0,64 2 0,89 11 0,-123-9 0,41-1 0,0 1 0,-5 7 0,-50-6 0,44 2 0,72 6 0,-106-7 0,0-2 0,0-2 0,0 0 0,54-7 0,-86 5 0,0-1 0,0 0 0,-1 0 0,2 0 0,-2 0 0,1 0 0,-1-1 0,1 1 0,-1-1 0,1 0 0,-1 1 0,1-2 0,-1 1 0,0 0 0,0 0 0,0 0 0,0-1 0,-1 1 0,1-1 0,0 1 0,-1-1 0,0 0 0,0 0 0,0 1 0,0-1 0,0 0 0,0-6 0,1-6 0,0-1 0,-2 0 0,0 0 0,-1-18 0,-1 12 0,-2-25 0,-2-1 0,-16-57 0,20 93 0,-1 0 0,-1 0 0,1 0 0,-2 1 0,0 0 0,-7-11 0,9 17 0,0 1 0,-1 0 0,0 0 0,1 0 0,-1 0 0,-1 1 0,1-1 0,-1 1 0,1 1 0,-1-1 0,0 1 0,0-1 0,0 1 0,0 0 0,-10-1 0,-26-7 0,0 4 0,-70-4 0,-86 11 0,69 2 0,-1346-3 0,1446-2 0,0-1 0,-1-1 0,1-2 0,-43-15 0,40 11 0,-1 2 0,-1 1 0,-37-4 0,-32 12 0,65 1 0,-60-6 0,73-1 0,-36-11 0,36 10 0,-42-8 0,-39 7 0,-123 7 0,87 3 0,118-3 0,0 0 0,-1 2 0,2 1 0,-2 2 0,2-1 0,-1 2 0,-28 12 0,37-11 0,0-1 0,2 1 0,-1 1 0,1 0 0,0 2 0,0-1 0,1 1 0,1 0 0,-1 1 0,2 0 0,0 1 0,-12 20 0,9-15 0,1 2 0,1 0 0,1 1 0,2 0 0,-1 0 0,1 0 0,-5 38 0,11-56 0,1 0 0,0 0 0,0 0 0,1 1 0,-1-2 0,0 2 0,1-1 0,0 0 0,-1 1 0,0-2 0,2 1 0,-1 0 0,0 0 0,0 0 0,0 0 0,0 0 0,1 0 0,-1-1 0,0 1 0,1 0 0,0-2 0,-1 2 0,1 0 0,0-1 0,0 0 0,0 0 0,-1 0 0,2 0 0,-1 0 0,0-1 0,0 1 0,0 0 0,4 0 0,7 1 0,1 0 0,-1 0 0,1-1 0,16-1 0,-23 0 0,267-7 0,-255 5 0,1 0 0,-1-2 0,1 0 0,0-1 0,20-9 0,25-6 0,-6 8 0,-41 10 0,0-1 0,-1-2 0,1 0 0,20-9 0,-64 10 0,-283 5 0,305-1 0,0 0 0,-1-1 0,1 1 0,0-1 0,1 0 0,-1 0 0,-1 0 0,2-1 0,-1 1 0,1-1 0,-1 0 0,0 1 0,1-2 0,-1 1 0,-2-3 0,5 3 0,-1 0 0,1 1 0,0-1 0,0 0 0,0 1 0,0-1 0,0 0 0,1 1 0,-1-1 0,0 0 0,0 0 0,1 0 0,-1 0 0,1 0 0,0 0 0,0 1 0,0-2 0,0 1 0,0 1 0,0-2 0,0 2 0,1-1 0,-1-1 0,1 2 0,0-1 0,0 0 0,-1 1 0,1-2 0,0 2 0,0-1 0,0 0 0,0 2 0,2-5 0,4-2 0,-1 0 0,1 0 0,0 0 0,1 1 0,-1 0 0,2 1 0,-1-1 0,0 1 0,2 1 0,-2-1 0,1 1 0,0 1 0,1 0 0,-1 1 0,1-1 0,0 2 0,10-1 0,3 0 0,1 1 0,0 1 0,0 1 0,0 0 0,-1 3 0,24 5 0,-33-4 0,-1 0 0,1 1 0,-2 0 0,1 1 0,-1 0 0,1 2 0,-2-1 0,20 19 0,-13-11 0,38 24 0,-26-22 0,1-2 0,1-2 0,0-1 0,1-1 0,64 14 0,-75-21 0,33 7 0,1-2 0,-1-2 0,60 0 0,-25-7 0,118-5 0,-205 4 0,0 0 0,-1 0 0,1 0 0,-1 0 0,2-1 0,-2 0 0,1 0 0,-1 0 0,3-2 0,-4 3 0,-1 0 0,0 0 0,0 0 0,0 0 0,0 0 0,0 0 0,0 0 0,0-1 0,1 1 0,-1 0 0,0 0 0,0 0 0,0 0 0,0 0 0,0 0 0,0-1 0,0 1 0,0 0 0,0 0 0,0 0 0,0 0 0,0-1 0,0 1 0,0 0 0,0 0 0,0 0 0,0 0 0,0 0 0,0 0 0,0 0 0,0 0 0,0 0 0,0 0 0,0 0 0,0 0 0,0-1 0,-1 1 0,1 0 0,0 0 0,0 0 0,0 0 0,0 0 0,0 0 0,0 0 0,0-1 0,-1 1 0,1 0 0,0 0 0,0 0 0,0 0 0,0 0 0,-1 0 0,-16-4 0,-33-4 0,-33-3 0,-93-1 0,168 11 0,2 1 0,-2-2 0,1 2 0,0-2 0,0 0 0,0 0 0,0-1 0,0 1 0,1-2 0,-1 1 0,1 0 0,-9-8 0,13 10 0,0-1 0,0 1 0,1-1 0,-1 0 0,0 1 0,1-1 0,-1 0 0,1 0 0,0-1 0,0 2 0,-1-2 0,1 2 0,0-2 0,1 1 0,-1 0 0,1-1 0,-1 1 0,1-1 0,-1 1 0,1-1 0,0 2 0,0-2 0,0 1 0,0-1 0,1 1 0,-1-1 0,1 1 0,0 0 0,-1 0 0,1-1 0,0 1 0,0 0 0,0-1 0,0 2 0,0-2 0,1 2 0,0-1 0,-1 0 0,1 1 0,1-4 0,11-7 0,1-1 0,-1 2 0,1 0 0,1 0 0,-1 1 0,2 2 0,22-10 0,-33 15 0,1 1 0,-1-1 0,1 1 0,0 1 0,-1-1 0,1 1 0,0 0 0,-1 1 0,1 0 0,1 0 0,-2 0 0,1 0 0,0 1 0,-1 1 0,1 0 0,0-1 0,-1 2 0,1-1 0,-1 1 0,0 0 0,0 0 0,0 1 0,0-1 0,-1 1 0,7 5 0,21 14 0,60 28 0,-55-31 0,-26-14 0,1-1 0,-1 0 0,1-1 0,0 0 0,0-2 0,0 1 0,22 0 0,99-4 0,-61-2 0,436 3 0,-484 2 0,0 0 0,0 2 0,39 11 0,28 4 0,-54-11 0,71 22 0,-81-20 0,-1-3 0,1 1 0,1-2 0,56 4 0,219-13-1365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4:47"/>
    </inkml:context>
    <inkml:brush xml:id="br0">
      <inkml:brushProperty name="width" value="0.35" units="cm"/>
      <inkml:brushProperty name="height" value="0.35" units="cm"/>
      <inkml:brushProperty name="color" value="#181617"/>
    </inkml:brush>
  </inkml:definitions>
  <inkml:trace contextRef="#ctx0" brushRef="#br0">130 574 24575,'251'12'0,"-33"-1"0,1046-8 0,-644-5 0,-323 1 0,-288 1 0,64 2 0,89 11 0,-123-9 0,41-1 0,0 1 0,-5 7 0,-50-6 0,44 2 0,72 6 0,-106-7 0,0-2 0,0-2 0,0 0 0,54-7 0,-86 5 0,0-1 0,0 0 0,-1 0 0,2 0 0,-2 0 0,1 0 0,-1-1 0,1 1 0,-1-1 0,1 0 0,-1 1 0,1-2 0,-1 1 0,0 0 0,0 0 0,0 0 0,0-1 0,-1 1 0,1-1 0,0 1 0,-1-1 0,0 0 0,0 0 0,0 1 0,0-1 0,0 0 0,0-6 0,1-6 0,0-1 0,-2 0 0,0 0 0,-1-18 0,-1 12 0,-2-25 0,-2-1 0,-16-57 0,20 93 0,-1 0 0,-1 0 0,1 0 0,-2 1 0,0 0 0,-7-11 0,9 17 0,0 1 0,-1 0 0,0 0 0,1 0 0,-1 0 0,-1 1 0,1-1 0,-1 1 0,1 1 0,-1-1 0,0 1 0,0-1 0,0 1 0,0 0 0,-10-1 0,-26-7 0,0 4 0,-70-4 0,-86 11 0,69 2 0,-1346-3 0,1446-2 0,0-1 0,-1-1 0,1-2 0,-43-15 0,40 11 0,-1 2 0,-1 1 0,-37-4 0,-32 12 0,65 1 0,-60-6 0,73-1 0,-36-11 0,36 10 0,-42-8 0,-39 7 0,-123 7 0,87 3 0,118-3 0,0 0 0,-1 2 0,2 1 0,-2 2 0,2-1 0,-1 2 0,-28 12 0,37-11 0,0-1 0,2 1 0,-1 1 0,1 0 0,0 2 0,0-1 0,1 1 0,1 0 0,-1 1 0,2 0 0,0 1 0,-12 20 0,9-15 0,1 2 0,1 0 0,1 1 0,2 0 0,-1 0 0,1 0 0,-5 38 0,11-56 0,1 0 0,0 0 0,0 0 0,1 1 0,-1-2 0,0 2 0,1-1 0,0 0 0,-1 1 0,0-2 0,2 1 0,-1 0 0,0 0 0,0 0 0,0 0 0,0 0 0,1 0 0,-1-1 0,0 1 0,1 0 0,0-2 0,-1 2 0,1 0 0,0-1 0,0 0 0,0 0 0,-1 0 0,2 0 0,-1 0 0,0-1 0,0 1 0,0 0 0,4 0 0,7 1 0,1 0 0,-1 0 0,1-1 0,16-1 0,-23 0 0,267-7 0,-255 5 0,1 0 0,-1-2 0,1 0 0,0-1 0,20-9 0,25-6 0,-6 8 0,-41 10 0,0-1 0,-1-2 0,1 0 0,20-9 0,-64 10 0,-283 5 0,305-1 0,0 0 0,-1-1 0,1 1 0,0-1 0,1 0 0,-1 0 0,-1 0 0,2-1 0,-1 1 0,1-1 0,-1 0 0,0 1 0,1-2 0,-1 1 0,-2-3 0,5 3 0,-1 0 0,1 1 0,0-1 0,0 0 0,0 1 0,0-1 0,0 0 0,1 1 0,-1-1 0,0 0 0,0 0 0,1 0 0,-1 0 0,1 0 0,0 0 0,0 1 0,0-2 0,0 1 0,0 1 0,0-2 0,0 2 0,1-1 0,-1-1 0,1 2 0,0-1 0,0 0 0,-1 1 0,1-2 0,0 2 0,0-1 0,0 0 0,0 2 0,2-5 0,4-2 0,-1 0 0,1 0 0,0 0 0,1 1 0,-1 0 0,2 1 0,-1-1 0,0 1 0,2 1 0,-2-1 0,1 1 0,0 1 0,1 0 0,-1 1 0,1-1 0,0 2 0,10-1 0,3 0 0,1 1 0,0 1 0,0 1 0,0 0 0,-1 3 0,24 5 0,-33-4 0,-1 0 0,1 1 0,-2 0 0,1 1 0,-1 0 0,1 2 0,-2-1 0,20 19 0,-13-11 0,38 24 0,-26-22 0,1-2 0,1-2 0,0-1 0,1-1 0,64 14 0,-75-21 0,33 7 0,1-2 0,-1-2 0,60 0 0,-25-7 0,118-5 0,-205 4 0,0 0 0,-1 0 0,1 0 0,-1 0 0,2-1 0,-2 0 0,1 0 0,-1 0 0,3-2 0,-4 3 0,-1 0 0,0 0 0,0 0 0,0 0 0,0 0 0,0 0 0,0 0 0,0-1 0,1 1 0,-1 0 0,0 0 0,0 0 0,0 0 0,0 0 0,0 0 0,0-1 0,0 1 0,0 0 0,0 0 0,0 0 0,0 0 0,0-1 0,0 1 0,0 0 0,0 0 0,0 0 0,0 0 0,0 0 0,0 0 0,0 0 0,0 0 0,0 0 0,0 0 0,0 0 0,0 0 0,0-1 0,-1 1 0,1 0 0,0 0 0,0 0 0,0 0 0,0 0 0,0 0 0,0 0 0,0-1 0,-1 1 0,1 0 0,0 0 0,0 0 0,0 0 0,0 0 0,-1 0 0,-16-4 0,-33-4 0,-33-3 0,-93-1 0,168 11 0,2 1 0,-2-2 0,1 2 0,0-2 0,0 0 0,0 0 0,0-1 0,0 1 0,1-2 0,-1 1 0,1 0 0,-9-8 0,13 10 0,0-1 0,0 1 0,1-1 0,-1 0 0,0 1 0,1-1 0,-1 0 0,1 0 0,0-1 0,0 2 0,-1-2 0,1 2 0,0-2 0,1 1 0,-1 0 0,1-1 0,-1 1 0,1-1 0,-1 1 0,1-1 0,0 2 0,0-2 0,0 1 0,0-1 0,1 1 0,-1-1 0,1 1 0,0 0 0,-1 0 0,1-1 0,0 1 0,0 0 0,0-1 0,0 2 0,0-2 0,1 2 0,0-1 0,-1 0 0,1 1 0,1-4 0,11-7 0,1-1 0,-1 2 0,1 0 0,1 0 0,-1 1 0,2 2 0,22-10 0,-33 15 0,1 1 0,-1-1 0,1 1 0,0 1 0,-1-1 0,1 1 0,0 0 0,-1 1 0,1 0 0,1 0 0,-2 0 0,1 0 0,0 1 0,-1 1 0,1 0 0,0-1 0,-1 2 0,1-1 0,-1 1 0,0 0 0,0 0 0,0 1 0,0-1 0,-1 1 0,7 5 0,21 14 0,60 28 0,-55-31 0,-26-14 0,1-1 0,-1 0 0,1-1 0,0 0 0,0-2 0,0 1 0,22 0 0,99-4 0,-61-2 0,436 3 0,-484 2 0,0 0 0,0 2 0,39 11 0,28 4 0,-54-11 0,71 22 0,-81-20 0,-1-3 0,1 1 0,1-2 0,56 4 0,219-13-1365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4:57"/>
    </inkml:context>
    <inkml:brush xml:id="br0">
      <inkml:brushProperty name="width" value="0.35" units="cm"/>
      <inkml:brushProperty name="height" value="0.35" units="cm"/>
      <inkml:brushProperty name="color" value="#181617"/>
    </inkml:brush>
  </inkml:definitions>
  <inkml:trace contextRef="#ctx0" brushRef="#br0">1 97 24575,'20'-2'0,"1"0"0,-1-2 0,0 0 0,0-2 0,29-10 0,-20 6 0,40-9 0,-53 16 0,39-8 0,0 2 0,81-2 0,496 13 0,-604-1 0,0 2 0,1 1 0,38 12 0,-36-9 0,1 0 0,42 2 0,202-7 0,-131-4 0,-115 1 0,0-3 0,0 0 0,37-11 0,-34 7 0,-1 1 0,44-2 0,177 8 0,-116 3 0,85 10 0,8 1 0,-174-14 0,115 5 0,-146-1 0,0 0 0,0 1 0,0 2 0,43 16 0,-26-7 0,2-3 0,76 14 0,-116-24 0,-1-2 0,1 3 0,0-1 0,-1-1 0,1 2 0,-1-1 0,1 1 0,-1-1 0,0 1 0,0 0 0,-1 0 0,1 0 0,-1 0 0,1 1 0,-1 0 0,1-1 0,-1 0 0,-1 2 0,3 6 0,4 8 0,-2 0 0,7 34 0,-7-8 0,-2 1 0,-2 0 0,-6 60 0,2-11 0,2-94-20,-3 42 163,2-42-222,1 2 1,-1-1 0,0-1-1,0 2 1,0-2 0,1 1-1,-1 0 1,-1-1 0,1 1 0,0 0-1,0-1 1,-1 1 0,0 0-1,1-1 1,-1 0 0,0 0 0,1 1-1,-3-1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5:06"/>
    </inkml:context>
    <inkml:brush xml:id="br0">
      <inkml:brushProperty name="width" value="0.35" units="cm"/>
      <inkml:brushProperty name="height" value="0.35" units="cm"/>
      <inkml:brushProperty name="color" value="#181617"/>
    </inkml:brush>
  </inkml:definitions>
  <inkml:trace contextRef="#ctx0" brushRef="#br0">3480 598 24575,'-3'0'0,"0"0"0,0 0 0,0 0 0,-1 0 0,2-1 0,-2 1 0,1-1 0,1 0 0,-2 0 0,2 0 0,-2 0 0,2-1 0,-1 1 0,-2-2 0,2 0 0,1 0 0,-1 1 0,1-2 0,0 2 0,0-1 0,1-1 0,-1 1 0,0 0 0,1-1 0,1 1 0,-3-7 0,-4-13 0,-19-38 0,18 47 0,2-1 0,0 0 0,0-1 0,2 1 0,-6-30 0,10-28 0,1 58 0,-1-1 0,0 1 0,-1 0 0,-4-18 0,5 32 0,0 1 0,0-1 0,0 1 0,0 0 0,0 0 0,0-1 0,-1 1 0,1-1 0,0 1 0,0-1 0,-1 1 0,1-1 0,0 1 0,-1 0 0,1-1 0,0 1 0,-1 0 0,1 0 0,0 0 0,0-1 0,0 1 0,-1 0 0,1 0 0,-1-1 0,1 1 0,-1 0 0,1 0 0,-1 0 0,1 0 0,-1 0 0,1-1 0,-1 1 0,-16 8 0,-16 22 0,30-28 0,-25 30 0,-35 50 0,21-25 0,10-16 0,17-18 0,-1-2 0,0 0 0,-2-1 0,-1-1 0,0-1 0,-44 31 0,62-48 0,0-1 0,0 0 0,0 1 0,0-1 0,1 1 0,-2-1 0,1 1 0,0 0 0,0-1 0,1 0 0,-1 1 0,0 0 0,0 0 0,1 0 0,-1 0 0,0-1 0,1 1 0,0 0 0,-1 0 0,0 0 0,1 0 0,-1 1 0,21 1 0,2-3 0,-8 3 0,-1-1 0,1 2 0,13 5 0,-18-5 0,1-1 0,0 0 0,0-1 0,0 0 0,0 0 0,1-1 0,12 0 0,-7-2 0,-1 0 0,0-2 0,0 1 0,20-8 0,-30 8 0,0 0 0,1 0 0,-1-1 0,-1 1 0,1-1 0,0 0 0,-1 0 0,1-1 0,-1 1 0,0-1 0,0 0 0,-1 0 0,1-1 0,-1 1 0,4-7 0,-6 11 0,-1-2 0,1 1 0,0-1 0,0 2 0,-1-2 0,1 1 0,-1-1 0,1 1 0,-1 0 0,0-1 0,0 1 0,0-1 0,0 1 0,0-1 0,0 1 0,0-1 0,0 1 0,0 0 0,0-1 0,-1 1 0,1-1 0,-1 1 0,0 0 0,1-1 0,-1 1 0,0-2 0,-1 1 0,-1 1 0,1-2 0,0 2 0,0-1 0,-1 0 0,1 1 0,-1 0 0,1 0 0,-2-1 0,2 1 0,-1 0 0,-3 0 0,-11-3 0,0 3 0,0-1 0,-24 1 0,38 1 0,-9 0 0,0 0 0,2-1 0,-2 0 0,1-1 0,-1 0 0,2-2 0,-1 1 0,0 0 0,0-2 0,0 0 0,1 0 0,-16-11 0,17 9 0,2 0 0,0 1 0,0-2 0,0 1 0,1-1 0,0 1 0,0-2 0,1 0 0,0 1 0,0-1 0,1 0 0,1-1 0,0 1 0,-5-20 0,4 7 0,1 0 0,-1-35 0,3 47 0,2 0 0,-1 1 0,2 0 0,-1 0 0,1 0 0,0 0 0,0 0 0,8-14 0,-24 72 0,1-20 0,-1 0 0,-1-1 0,-2-2 0,0 1 0,-3-1 0,0-1 0,-36 35 0,44-52 0,1 0 0,0-2 0,-2 1 0,-14 6 0,-23 12 0,26-14 0,2 0 0,-2-2 0,-1 0 0,1-2 0,-30 5 0,17-3 0,-43 15 0,57-16 0,1-2 0,-1-1 0,0 0 0,0-2 0,0-1 0,0 0 0,-1-2 0,-26-2 0,218 2 0,-77-1 0,421 1 0,-1026 0 0,491-2 0,-2 0 0,2-2 0,-43-12 0,38 8 0,0 2 0,-30-3 0,-261 6 0,166 5 0,-1378-2 0,1527 0 0,-1 0 0,0 0 0,1 0 0,0 0 0,0-1 0,0 1 0,0-1 0,-1 0 0,2-1 0,-1 1 0,0-1 0,0 0 0,0 1 0,-5-5 0,7 2 0,-1 2 0,1-1 0,0-1 0,-1 1 0,2 0 0,-1-1 0,0 1 0,2-1 0,-2 0 0,1 0 0,0 1 0,0-1 0,1 0 0,0 0 0,0 1 0,0-7 0,-2-14 0,2-1 0,0 1 0,2-1 0,1 1 0,10-42 0,-10 57 0,0 1 0,0-1 0,2 0 0,-1 1 0,0 0 0,1 0 0,1 1 0,-1-1 0,1 1 0,0 0 0,1 0 0,0 2 0,-1-1 0,2 0 0,-1 0 0,2 1 0,-2 1 0,13-6 0,-8 5 0,-1 1 0,2 0 0,-1 1 0,0 0 0,1 1 0,17-1 0,75 6 0,-75-1 0,1-1 0,42-4 0,-56 0 0,2-2 0,22-8 0,-22 6 0,-1 2 0,23-4 0,35 3 0,1 1 0,81 9 0,-26-2 0,-72-2 0,108-14 0,-74 5 0,-63 7 0,-1 0 0,30-8 0,0-3 0,1 3 0,0 4 0,107 0 0,-32 5 0,128 4 0,-218 3 0,89 24 0,-107-22 0,-18-6 0,-1 1 0,0 0 0,0 1 0,0 0 0,1 0 0,-2 1 0,0 0 0,11 10 0,-16-14 0,-1 2 0,1-1 0,-1 0 0,0 0 0,1 2 0,-2-2 0,1 1 0,0 0 0,-1 0 0,1 0 0,-1-1 0,0 2 0,0-1 0,0 1 0,0-2 0,0 1 0,0 1 0,-1-1 0,0 0 0,0 1 0,0-1 0,0 0 0,0 1 0,-1-1 0,0 0 0,0 1 0,0-1 0,-2 5 0,-2 3 0,-2-1 0,1 0 0,-1 0 0,0 0 0,-1-1 0,0 0 0,-1-1 0,1 0 0,-1 1 0,-1-3 0,-13 9 0,9-5 0,-1-1 0,-1-1 0,0-1 0,1-1 0,-1 0 0,-1 0 0,-23 3 0,-7-5 0,1-1 0,-66-7 0,15 1 0,-1723 3-1365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5:12"/>
    </inkml:context>
    <inkml:brush xml:id="br0">
      <inkml:brushProperty name="width" value="0.35" units="cm"/>
      <inkml:brushProperty name="height" value="0.35" units="cm"/>
      <inkml:brushProperty name="color" value="#181617"/>
    </inkml:brush>
  </inkml:definitions>
  <inkml:trace contextRef="#ctx0" brushRef="#br0">1 1 24575,'14'-1'0,"0"1"0,1 1 0,-2 0 0,1 0 0,0 2 0,0 0 0,21 7 0,1 4 0,2-4 0,-1 0 0,57 6 0,-45-12 0,-2-4 0,2 0 0,69-12 0,65-1 0,964 13 0,-1145 0 0,2 1 0,-2-1 0,1 1 0,0 0 0,0 0 0,-1 0 0,1-1 0,0 1 0,-1 1 0,1-1 0,-1 0 0,0 1 0,1 0 0,2 3 0,-1-3 0,-2 1 0,2-1 0,0 1 0,-1-2 0,0 1 0,1 1 0,5 0 0,24 3 0,1-1 0,0-2 0,0 0 0,0-3 0,36-4 0,10 2 0,-27 1-1365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5:13"/>
    </inkml:context>
    <inkml:brush xml:id="br0">
      <inkml:brushProperty name="width" value="0.35" units="cm"/>
      <inkml:brushProperty name="height" value="0.35" units="cm"/>
      <inkml:brushProperty name="color" value="#181617"/>
    </inkml:brush>
  </inkml:definitions>
  <inkml:trace contextRef="#ctx0" brushRef="#br0">1292 215 24575,'-17'1'0,"-2"0"0,1-2 0,0-1 0,0 0 0,1-1 0,-2-1 0,2 0 0,0-1 0,-29-14 0,20 8 0,0 1 0,-1 1 0,-36-8 0,-42-12 0,42 6 0,0 4 0,-1 3 0,-2 1 0,1 5 0,-1 1 0,-116 2 0,165 7 0,4-1 0,2 0 0,-2 2 0,1-1 0,1 2 0,-2-1 0,2 2 0,-1-1 0,0 2 0,1 0 0,-19 9 0,2 1 0,18-9 0,0 0 0,0 1 0,-14 11 0,22-16 0,1 1 0,-1-1 0,0 1 0,1-1 0,-1 1 0,1 0 0,-1 0 0,2 0 0,-2-1 0,1 1 0,0 1 0,0-2 0,1 2 0,-1-2 0,1 2 0,-1-1 0,0-1 0,1 2 0,0-2 0,0 2 0,0-1 0,0 0 0,1 4 0,0-4 0,0 1 0,-1-1 0,1 0 0,1 0 0,-1 0 0,0 1 0,1-2 0,0 1 0,-1 0 0,1 0 0,0 0 0,-1-1 0,2 0 0,-1 1 0,0 0 0,0-2 0,0 1 0,0 1 0,0-1 0,1 0 0,-1-1 0,1 1 0,-1-1 0,3 1 0,9 2 0,-1-1 0,27 1 0,-37-3 0,152-1-14,-94-2-324,1 3 0,-1 4 1,67 11-1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19"/>
    </inkml:context>
    <inkml:brush xml:id="br0">
      <inkml:brushProperty name="width" value="0.35" units="cm"/>
      <inkml:brushProperty name="height" value="0.35" units="cm"/>
      <inkml:brushProperty name="color" value="#181617"/>
    </inkml:brush>
  </inkml:definitions>
  <inkml:trace contextRef="#ctx0" brushRef="#br0">3733 408 24575,'0'7'0,"0"-1"0,-1 1 0,1 0 0,-2 0 0,1-1 0,-1 1 0,0-1 0,0 1 0,0-1 0,-1 0 0,0 0 0,0 0 0,-1 0 0,0-1 0,0 1 0,0-1 0,-1 0 0,-5 5 0,1-2 0,-1-2 0,0 1 0,0-1 0,0-1 0,-1 0 0,0 0 0,0-1 0,0-1 0,-20 5 0,-23 0 0,-1-3 0,0-2 0,-79-5 0,26-1 0,-2297 4 0,2372-3 0,0-2 0,0-1 0,-33-9 0,30 6 0,-1 1 0,-44-2 0,41 7 0,-145-8 0,151 6 0,1-1 0,0-2 0,-46-16 0,58 13 0,21 10 0,0 0 0,0 0 0,0-1 0,-1 1 0,1 0 0,0 0 0,0 0 0,0 0 0,0 0 0,0-1 0,0 1 0,0 0 0,0 0 0,0 0 0,0 0 0,0 0 0,0-1 0,0 1 0,0 0 0,0 0 0,0 0 0,0 0 0,0-1 0,0 1 0,0 0 0,0 0 0,0 0 0,0 0 0,0-1 0,0 1 0,0 0 0,0 0 0,0 0 0,1 0 0,-1 0 0,0-1 0,0 1 0,0 0 0,0 0 0,0 0 0,0 0 0,1 0 0,-1 0 0,0 0 0,0 0 0,0 0 0,0-1 0,0 1 0,1 0 0,-1 0 0,0 0 0,0 0 0,38-6 0,-19 4 0,1-3 0,1-1 0,32-13 0,-29 9 0,36-9 0,15 6 0,0 4 0,0 3 0,113 4 0,5 1 0,-52-10 0,45-2 0,1844 14 0,-2024-1 0,0 0 0,0 0 0,1-1 0,-1 0 0,0 0 0,0-1 0,9-3 0,-14 4 0,1 1 0,-1-1 0,0 0 0,0 1 0,1-1 0,-1 0 0,0 0 0,0 0 0,0 0 0,0 0 0,0 0 0,0-1 0,0 1 0,0 0 0,-1 0 0,1-1 0,0 1 0,-1 0 0,1-1 0,-1 1 0,0-1 0,1 1 0,-1 0 0,0-1 0,0 1 0,0-1 0,0 1 0,0-1 0,0 1 0,0-1 0,0 1 0,-1-1 0,1 1 0,-1 0 0,1-1 0,-1 1 0,0-3 0,-1 1 0,0-1 0,0 1 0,0 0 0,0 0 0,-1 0 0,1 0 0,-1 0 0,0 0 0,0 1 0,0-1 0,0 1 0,0 0 0,0 0 0,-1 0 0,1 0 0,-1 1 0,-5-3 0,-7-1 0,-1 1 0,-30-4 0,6 1 0,-19-10 0,-110-45 0,103 38 0,-2 2 0,-90-15 0,78 19 0,-8 0 0,0 5 0,-111-3 0,-184 15 0,172 3 0,104-3 0,-121 3 0,176 5 0,1 2 0,-89 28 0,22-5 0,40-18 0,-1-3 0,0-4 0,-129-5 0,160-4 0,28 0 0,1 2 0,0 0 0,0 1 0,-31 5 0,37-1-102,0 1 0,0 0 0,-24 16 0,25-15-855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5:23"/>
    </inkml:context>
    <inkml:brush xml:id="br0">
      <inkml:brushProperty name="width" value="0.35" units="cm"/>
      <inkml:brushProperty name="height" value="0.35" units="cm"/>
      <inkml:brushProperty name="color" value="#181617"/>
    </inkml:brush>
  </inkml:definitions>
  <inkml:trace contextRef="#ctx0" brushRef="#br0">3467 1 24575,'1'4'0,"0"0"0,0 0 0,0 0 0,1 0 0,0-1 0,0 2 0,4 4 0,5 13 0,27 63 0,-27-63 0,-2 0 0,0-1 0,-1 2 0,-1 0 0,4 26 0,-7-28 0,1 0 0,8 22 0,-7-27 0,-1 0 0,-1 1 0,1-1 0,0 33 0,-4-33 0,0 0 0,0-1 0,-2 1 0,-3 25 0,4-39 0,-1 2 0,0-1 0,0-1 0,1 1 0,-1 0 0,0 0 0,-1-1 0,1 2 0,0-2 0,-1 1 0,0-1 0,1 1 0,-1-2 0,0 2 0,0-1 0,-1 0 0,1 0 0,0 0 0,0 0 0,-1-1 0,1 0 0,-2 1 0,2 0 0,-1-2 0,-3 3 0,-58 18 0,40-13 0,-35 10 0,52-17 0,1 0 0,-1 0 0,0 0 0,1 0 0,-1-1 0,0-1 0,1 1 0,-1-2 0,0 1 0,-8-2 0,13 2 0,0 0 0,1 0 0,-1 1 0,0-1 0,1 0 0,-1-1 0,0 1 0,1 0 0,-1 0 0,1-1 0,-1 1 0,1 0 0,0-1 0,0 0 0,-1 1 0,2-1 0,-1 0 0,0 1 0,-2-5 0,3 2 0,-1 0 0,0-1 0,0 0 0,1 1 0,0 0 0,0-1 0,0 1 0,2-8 0,0-1 0,2 0 0,-1 0 0,2 1 0,0-1 0,6-11 0,0 1 0,0 0 0,-2 0 0,1-1 0,-3-1 0,-1 0 0,6-44 0,-12 68 0,0 1 0,0 0 0,0 0 0,0 0 0,0 0 0,0 0 0,0 0 0,0 0 0,0-1 0,0 1 0,0 0 0,0 0 0,0 0 0,0-1 0,0 1 0,0 0 0,0 0 0,0 0 0,0-1 0,0 1 0,-1 0 0,1 0 0,0 0 0,0 0 0,0 0 0,0-1 0,-1 1 0,1 0 0,0 0 0,0 0 0,0 0 0,-1 0 0,1 0 0,0 0 0,0 0 0,0 0 0,-1 0 0,1 0 0,0 0 0,0 0 0,-1 0 0,1 0 0,0 0 0,0 0 0,0 0 0,0 0 0,0 0 0,0 0 0,0 0 0,0 0 0,-1 0 0,1 0 0,0 0 0,0 1 0,0-1 0,-1 0 0,1 0 0,0 0 0,0 0 0,0 1 0,0-1 0,0 0 0,-1 0 0,1 0 0,0 1 0,-21 15 0,-20 26 0,19-16 0,-2-1 0,-1-2 0,-1 1 0,-31 19 0,34-27 0,-1 0 0,-1-3 0,-1 0 0,0-1 0,-33 10 0,-109 17 0,92-18 0,-2-4 0,-1-2 0,0-4 0,-152 1 0,-761-13 0,948-1 0,1-1 0,-60-15 0,28-3 0,55 14 0,0 1 0,0 1 0,-30-3 0,-70 3 0,67 4 0,-59-8 0,44 1 0,-119 5 0,130 4 0,51-2 0,0 1 0,1-1 0,-1 0 0,1 0 0,0 0 0,0-1 0,-1 0 0,1 0 0,0-1 0,0 1 0,0-1 0,0 0 0,1 0 0,-1-1 0,0 1 0,1-1 0,1 0 0,-7-7 0,-1-3 0,1-1 0,0 0 0,1-1 0,-10-26 0,15 31 0,0 1 0,1-1 0,0-1 0,-1-15 0,3 17 0,-1 0 0,0-1 0,-1 1 0,0-1 0,-5-11 0,-4-14 0,-3-3 0,15 39 0,-1 0 0,0 0 0,1 0 0,-1 0 0,1 0 0,-1 0 0,0 0 0,1 0 0,0 0 0,0 0 0,-1 0 0,1 0 0,-1 1 0,0-1 0,1 0 0,-1 0 0,1 1 0,-1-1 0,1 0 0,0 1 0,0-1 0,-1 0 0,1 1 0,-1-1 0,1 0 0,0 0 0,-1 1 0,1-1 0,0 1 0,-1-1 0,1 1 0,0-1 0,0 1 0,-1-1 0,1 1 0,0-1 0,-11 20 0,-8 15 0,6-11 0,1 0 0,2 0 0,0 1 0,-10 35 0,20-56 0,-1 0 0,0 1 0,0-1 0,1 1 0,0-1 0,0 0 0,1 0 0,-1 0 0,1 1 0,0-1 0,-1 0 0,2 0 0,-1 0 0,1 0 0,-1 0 0,2 0 0,-2-1 0,6 7 0,2-1 0,0 0 0,0-1 0,0 0 0,1-1 0,13 8 0,-20-13 0,15 12 0,-15-12 0,-1 1 0,1-1 0,0 0 0,-1 1 0,2-2 0,-2 1 0,2 0 0,-1-1 0,4 2 0,-7-3 0,1 0 0,-1 0 0,1 0 0,0 0 0,0 0 0,-1 0 0,1 0 0,-1-1 0,1 1 0,0 0 0,-1 0 0,1-1 0,0 1 0,-1 0 0,1-1 0,-1 1 0,0 0 0,1-1 0,0 1 0,-1 0 0,1-1 0,10-23 0,4-35 0,-1-3 0,42-107 0,-51 157 0,1 1 0,-1-1 0,2 2 0,1 0 0,-1 0 0,1 0 0,1 0 0,0 1 0,0 0 0,1 1 0,0 0 0,21-13 0,-17 14 0,1 0 0,-1 1 0,1 1 0,0 0 0,1 0 0,0 2 0,0 0 0,0 0 0,29 2 0,-11 0 0,-1 2 0,1 1 0,0 1 0,-1 3 0,56 16 0,24 23 0,-86-32 0,1-1 0,-1-2 0,1-1 0,1-1 0,0-1 0,51 5 0,30-14 0,-127 3 0,1 1 0,0 1 0,0 0 0,-1 1 0,2 1 0,-1 0 0,1 1 0,-25 14 0,13-6 0,-47 13 0,36-18 0,1-1 0,-2-2 0,1-2 0,-64-2 0,87 0 0,1 0 0,0-1 0,0 3 0,1-1 0,-2 1 0,2 1 0,-18 8 0,19-7 0,-1 0 0,0-1 0,0-1 0,-1 0 0,1-1 0,0-1 0,-20 2 0,31-4 0,1 0 0,-2 0 0,2 0 0,-1 0 0,0-1 0,1 1 0,-2-1 0,1 0 0,1 1 0,-1-1 0,0 1 0,1-1 0,-1 0 0,0-1 0,2 1 0,-2 1 0,0-2 0,-1-1 0,2 2 0,1 0 0,-1-1 0,1 1 0,-1 1 0,1-1 0,0 0 0,0-1 0,0 1 0,0 1 0,0-1 0,0 0 0,0-1 0,0 1 0,0 1 0,0-1 0,0-1 0,1 1 0,-1 0 0,0 1 0,1-1 0,-1 0 0,1 0 0,-1 0 0,1 0 0,0 1 0,-1-1 0,0 0 0,1 0 0,0 0 0,0 0 0,0 1 0,0-1 0,-1 1 0,1-1 0,2-1 0,6-4 0,1 1 0,-1-1 0,1 1 0,1 1 0,-1-1 0,1 2 0,0 0 0,-1-1 0,1 3 0,19-3 0,14 1 0,63 5 0,-52-1 0,83-1 0,81 2 0,-117 9 0,44 1 0,-10 1 0,-10-1 0,5-1 0,12 2 0,387-15 0,-496 0 0,0-1 0,0-1 0,0-3 0,0 0 0,-2-2 0,55-24 0,68-27 0,-147 57 0,-1-1 0,1-1 0,-2 1 0,1 0 0,0-1 0,-1 0 0,1-1 0,5-5 0,-12 9 0,2 0 0,-1 1 0,1-1 0,-2 0 0,1 1 0,0-1 0,0-1 0,0 2 0,0-1 0,-1 0 0,0 0 0,0 0 0,1 0 0,-1 0 0,0 0 0,0 0 0,0-1 0,0 2 0,-1-1 0,1 0 0,0 0 0,0-1 0,-1 2 0,0-1 0,0 0 0,0 0 0,0 0 0,1 1 0,-1-1 0,-1 0 0,1 1 0,0-1 0,0 0 0,-1 1 0,0 0 0,1-1 0,-1 1 0,-1-1 0,-5-4 0,1 1 0,-2 0 0,2 1 0,-1 0 0,-1-1 0,1 2 0,-1 0 0,0 0 0,0 1 0,0 0 0,1 0 0,-11 1 0,-18-2 0,-63 6 0,38 0 0,31-3 0,11-1 0,0 1 0,-1 1 0,0 1 0,0 1 0,1 0 0,0 2 0,-31 10 0,25-5 0,-3-1 0,-54 9 0,-6 1 0,50-9 0,-1-1 0,-78 5 0,-81-11 0,191-3 0,-12 1 0,1 1 0,0 1 0,0 0 0,1 1 0,-27 11 0,35-12 0,4-1-151,-1-1-1,0 0 0,1 1 0,-2-2 1,2 1-1,-1-1 0,0 0 1,-12-3-1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5:50"/>
    </inkml:context>
    <inkml:brush xml:id="br0">
      <inkml:brushProperty name="width" value="0.35" units="cm"/>
      <inkml:brushProperty name="height" value="0.35" units="cm"/>
      <inkml:brushProperty name="color" value="#181617"/>
    </inkml:brush>
  </inkml:definitions>
  <inkml:trace contextRef="#ctx0" brushRef="#br0">0 38 24575,'62'0'0,"81"-14"0,-87 9 0,84 3 0,4-1 0,-64-11-1365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5:51"/>
    </inkml:context>
    <inkml:brush xml:id="br0">
      <inkml:brushProperty name="width" value="0.35" units="cm"/>
      <inkml:brushProperty name="height" value="0.35" units="cm"/>
      <inkml:brushProperty name="color" value="#181617"/>
    </inkml:brush>
  </inkml:definitions>
  <inkml:trace contextRef="#ctx0" brushRef="#br0">1 0 24575,'-1'7'0,"1"-1"0,1-1 0,0 2 0,0-1 0,-1 0 0,2 0 0,0 0 0,-1 0 0,2 0 0,-1 0 0,7 9 0,-7-12 0,1 0 0,-1 0 0,2 0 0,-2 0 0,1 0 0,1 0 0,-1-1 0,0 0 0,2 0 0,-2 0 0,1 0 0,-1-1 0,2 1 0,-1-1 0,0 0 0,-1 0 0,1 0 0,6 0 0,33 1 0,-1-1 0,52-6 0,-90 5-52,-1 0-1,1 0 1,0-1-1,-1 1 1,1 0-1,0-1 1,-1-1-1,1 1 1,-1 0-1,1-1 1,-1 0-1,0 1 1,1-1-1,-2 0 1,2 0-1,-2-1 1,1 1-1,0-1 1,-1 1-1,1-2 0,-1 2 1,0-1-1,1 0 1,-2 0-1,3-6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6:03"/>
    </inkml:context>
    <inkml:brush xml:id="br0">
      <inkml:brushProperty name="width" value="0.35" units="cm"/>
      <inkml:brushProperty name="height" value="0.35" units="cm"/>
      <inkml:brushProperty name="color" value="#181617"/>
    </inkml:brush>
  </inkml:definitions>
  <inkml:trace contextRef="#ctx0" brushRef="#br0">1 480 24575,'3'0'0,"1"-1"0,0 0 0,-1 1 0,1-2 0,0 1 0,-1-1 0,0 1 0,1-1 0,-1 0 0,0 0 0,1-1 0,-2 1 0,6-5 0,34-38 0,-38 41 0,40-53 0,-28 36 0,2 0 0,29-30 0,-32 37 0,-11 10 0,1 0 0,-1-1 0,0 1 0,1 1 0,-1 0 0,1-1 0,0 1 0,1 0 0,6-2 0,-12 5 0,1 0 0,0 0 0,0 0 0,0 0 0,0 0 0,-1 0 0,1 0 0,0 0 0,0 0 0,0 0 0,0 0 0,-1 1 0,0-1 0,1 1 0,0-1 0,0 1 0,-1-1 0,1 1 0,0 0 0,-1-1 0,0 0 0,1 1 0,-1 0 0,1-1 0,0 1 0,-1 0 0,0 0 0,1-1 0,-1 1 0,1 0 0,-1-1 0,0 1 0,0 0 0,0 0 0,0-1 0,0 1 0,0 0 0,0 2 0,2 35 0,-2-33 0,-15 172 0,-1-4 0,16-170 0,0 1 0,0 0 0,1-1 0,-1 1 0,1 0 0,0-1 0,0 0 0,-1 1 0,4 3 0,-4-6 0,1 0 0,-1-1 0,0 1 0,0-1 0,0 0 0,1 1 0,0-1 0,-1 1 0,1-1 0,-1 1 0,1-1 0,0 0 0,-1 1 0,0-1 0,1 0 0,-1 1 0,1-1 0,0 0 0,0 0 0,-1 0 0,2 0 0,-1 0 0,1 0 0,-1 0 0,1-1 0,0 1 0,-1-1 0,0 1 0,1-1 0,-1 0 0,0 0 0,1 1 0,-1-1 0,1 0 0,0-1 0,9-7 0,-1 0 0,0-1 0,-1 0 0,0-1 0,13-19 0,33-67 0,-13 20 0,-17 37 0,0 1 0,3 1 0,1 2 0,48-47 0,-76 81 0,1 0 0,1 0 0,-2 1 0,2-1 0,-2 0 0,2 1 0,-1 0 0,1 0 0,-1 0 0,1-1 0,-1 2 0,1-1 0,-1 1 0,1-1 0,-1 1 0,1-1 0,-1 1 0,1 0 0,-1 0 0,2 0 0,2 1 0,-5 0 0,2 0 0,-2 0 0,2 1 0,-1-1 0,-1 0 0,1 1 0,0 0 0,-1-1 0,1 1 0,0 0 0,-1 0 0,0 0 0,1 0 0,-1 0 0,-1 0 0,2 0 0,-1 1 0,-1-2 0,1 2 0,0-1 0,-1 1 0,0-1 0,1 4 0,0 3 0,0 0 0,0 0 0,-1-1 0,0 1 0,-1 1 0,0-1 0,-1-1 0,1 1 0,-6 14 0,-1-2 0,-2 0 0,-18 29 0,26-46 0,-16 29 0,2 0 0,1 1 0,1 0 0,3 1 0,-14 64 0,47-126 0,115-154 0,-35 48 0,-56 72 0,2 3 0,2 1 0,60-50 0,-107 103 0,30-21 0,-31 24 0,0 0 0,-2 0 0,2 0 0,0 0 0,-1 1 0,1 0 0,0-1 0,-1 1 0,1-1 0,0 1 0,-1-1 0,1 1 0,1 0 0,-2 0 0,1 0 0,0 0 0,-1 1 0,1-1 0,3 2 0,-4-2 0,0 0 0,-1 0 0,0 1 0,1 0 0,0 0 0,-1 0 0,1-1 0,0 1 0,-1-1 0,1 1 0,-1 0 0,0 0 0,0 0 0,0 0 0,1-1 0,-1 1 0,0 0 0,0 0 0,0 0 0,0 0 0,1-1 0,-1 1 0,-1 0 0,1 1 0,0-1 0,0-1 0,0 1 0,-1 0 0,1 0 0,0 1 0,-13 32 0,9-25 0,-15 35 0,-3-1 0,-1-2 0,-33 47 0,-97 111 0,58-78 0,21-22 0,156-175 0,-39 37 0,-1-3 0,43-54 0,-35 32 0,70-71 0,-89 106 0,0 1 0,2 1 0,1 2 0,45-26 0,-62 41 0,0 1 0,-1 1 0,2 0 0,-1 1 0,2 1 0,-1 0 0,0 2 0,1 0 0,0 0 0,21 1 0,160 7 0,-169-1 0,0 2 0,1 1 0,-1 0 0,37 15 0,-44-13 0,1-1 0,0-1 0,0-1 0,50 2 0,107-8 0,-71-2 0,-7 2 0,-42-2 0,0 3 0,1 3 0,80 14 0,-97-4 0,50 19 0,22 6 0,-31-8 0,-67-21 0,0-3 0,1 1 0,-1-1 0,2-2 0,21 3 0,41-3 0,89-9 0,-170 6 0,0-1 0,0 0 0,0-1 0,1 1 0,-2-1 0,2 0 0,-1 1 0,-1-1 0,2 0 0,-2 0 0,2-1 0,-2 1 0,1 0 0,-1-1 0,1 0 0,0 1 0,-1-2 0,0 2 0,1-2 0,-1 1 0,0-1 0,-1 1 0,1-1 0,1 1 0,-3-1 0,2 1 0,0-2 0,-1 2 0,0-1 0,0 0 0,0 0 0,0 0 0,-1 0 0,1-1 0,-1 2 0,0-1 0,0-1 0,0 1 0,-1-5 0,0-4 0,0 0 0,-1 1 0,0 0 0,-1 0 0,0 0 0,0 0 0,-7-12 0,8 19 0,0 0 0,-1 0 0,1 1 0,-1 0 0,1-1 0,-2 1 0,2 0 0,-2 0 0,1 1 0,0-1 0,-1 1 0,0-1 0,0 1 0,1 0 0,-1 0 0,-1 1 0,1-1 0,0 0 0,0 1 0,0 1 0,0-1 0,-6 0 0,-5 2 0,1 0 0,0 0 0,0 2 0,0-1 0,0 2 0,0 0 0,1 1 0,0 0 0,-1 1 0,-15 9 0,12-5 0,-1-2 0,1 0 0,-2-1 0,0-1 0,-19 3 0,2-6-313,-58-2 0,78-1-426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6:06"/>
    </inkml:context>
    <inkml:brush xml:id="br0">
      <inkml:brushProperty name="width" value="0.35" units="cm"/>
      <inkml:brushProperty name="height" value="0.35" units="cm"/>
      <inkml:brushProperty name="color" value="#181617"/>
    </inkml:brush>
  </inkml:definitions>
  <inkml:trace contextRef="#ctx0" brushRef="#br0">0 1 24575,'1127'0'0,"-1109"1"0,-1 1 0,0 1 0,0 0 0,31 11 0,-28-7 0,0-1 0,40 5 0,119-11 0,-123-3 0,84 7 0,-119 1 0,1 0 0,36 13 0,-9-2 0,39 14 0,-63-20 0,0-2 0,0 0 0,1-2 0,0 0 0,33 2 0,-10-7 0,-31-2 0,0 1 0,0 2 0,-1 0 0,1 0 0,30 10 0,-37-9 0,0 1 0,0 0 0,-1 1 0,0 0 0,0 1 0,15 10 0,-23-13 0,1-1 0,0 1 0,-1 0 0,0 0 0,1 0 0,-1 0 0,0 1 0,-1-1 0,1 0 0,0 1 0,-1-1 0,0 1 0,1-1 0,-1 2 0,0-2 0,-1 1 0,0 0 0,0 0 0,0 0 0,0-1 0,0 1 0,0 0 0,-2 5 0,1-4 0,0 0 0,0 0 0,0-1 0,-1 1 0,0 0 0,0-1 0,-1 0 0,1 1 0,-1-1 0,1 1 0,-1-2 0,-1 1 0,1-1 0,-7 7 0,4-5 0,-1-1 0,1 0 0,-1 0 0,0-1 0,0 1 0,-1-1 0,1 0 0,-12 2 0,-5-1 0,-1-2 0,0 1 0,1-2 0,-48-5 0,56 3 0,1-2 0,-1 0 0,1-1 0,0 0 0,1-1 0,-19-8 0,7 0 0,1-2 0,-33-25 0,42 29 0,8 4 0,1 0 0,-2 2 0,2 0 0,-2 0 0,0 0 0,0 0 0,0 1 0,0 1 0,0 0 0,-1 0 0,-14-2 0,-1 1 0,-1 0 0,-29-11 0,33 8 0,-1 1 0,0 2 0,-34-3 0,-27 7-1365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6:07"/>
    </inkml:context>
    <inkml:brush xml:id="br0">
      <inkml:brushProperty name="width" value="0.35" units="cm"/>
      <inkml:brushProperty name="height" value="0.35" units="cm"/>
      <inkml:brushProperty name="color" value="#181617"/>
    </inkml:brush>
  </inkml:definitions>
  <inkml:trace contextRef="#ctx0" brushRef="#br0">740 107 24575,'-40'0'0,"-47"1"0,-129-16 0,180 7 0,-2-1 0,-50-20 0,26 8 0,42 16 33,1 1 0,-1 1 0,-22-2-1,-30-3-1528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6:11"/>
    </inkml:context>
    <inkml:brush xml:id="br0">
      <inkml:brushProperty name="width" value="0.35" units="cm"/>
      <inkml:brushProperty name="height" value="0.35" units="cm"/>
      <inkml:brushProperty name="color" value="#181617"/>
    </inkml:brush>
  </inkml:definitions>
  <inkml:trace contextRef="#ctx0" brushRef="#br0">1473 269 24575,'-5'-1'0,"-2"-1"0,0 0 0,1 0 0,1-1 0,-2 1 0,1-1 0,-6-3 0,2 0 0,-29-11 0,-79-24 0,89 32 0,-22-11 0,41 15 0,-1 0 0,-1 1 0,2 0 0,-22-4 0,-85-17 0,14 0 0,-77-20 0,148 35 0,-7 3 0,-1 0 0,0 2 0,0 2 0,-1 2 0,1 1 0,-41 7 0,37-3 0,-58 14 0,78-10 0,-41 17 0,23-8 0,35-14 0,1 0 0,-1 0 0,1 2 0,-1-1 0,2 0 0,-9 7 0,13-10 0,0-1 0,0 1 0,0 0 0,0 0 0,0 0 0,1 0 0,-1-1 0,0 1 0,0 0 0,0 0 0,1 1 0,-1-2 0,1 1 0,0 1 0,-1-1 0,1 0 0,-1 0 0,1 0 0,0 1 0,0-1 0,0-1 0,-1 2 0,1-1 0,1 1 0,-1-2 0,0 2 0,0-1 0,0 0 0,1 0 0,-1 0 0,1 1 0,-1-1 0,0 0 0,0 0 0,1 0 0,0 0 0,0 0 0,0 0 0,-1-1 0,1 2 0,-1-1 0,2 0 0,-1 0 0,0-1 0,0 0 0,-1 1 0,4 1 0,-1 0 0,0-1 0,1 1 0,-1-1 0,0 0 0,2 0 0,-2-1 0,0 1 0,1 0 0,0-1 0,0 0 0,-1 0 0,6 0 0,49-10 0,-19 3 0,41 1 0,143 7 0,-38 28 0,-86-11 0,-90-16 0,-1 0 0,1 1 0,-2 0 0,1 0 0,1 1 0,-2 1 0,13 7 0,-12-7 0,0 0 0,0 0 0,0-1 0,1 0 0,-1 0 0,16 3 0,0-3-455,-1-3 0,44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6:30"/>
    </inkml:context>
    <inkml:brush xml:id="br0">
      <inkml:brushProperty name="width" value="0.35" units="cm"/>
      <inkml:brushProperty name="height" value="0.35" units="cm"/>
      <inkml:brushProperty name="color" value="#181617"/>
    </inkml:brush>
  </inkml:definitions>
  <inkml:trace contextRef="#ctx0" brushRef="#br0">0 164 24575,'1'15'0,"1"2"0,6 26 0,2 20 0,-9 20 0,-2-57 0,1 0 0,2-1 0,3 27 0,-5-49 0,1 0 0,0 1 0,0 0 0,1-1 0,-2 0 0,2 1 0,0-1 0,-1 0 0,1 0 0,0 0 0,0 0 0,0 0 0,0 0 0,1-1 0,-1 1 0,1-1 0,0 1 0,0-1 0,0 0 0,0 0 0,0 0 0,0 0 0,1-1 0,-1 0 0,0 1 0,1-1 0,-1-1 0,0 1 0,1 0 0,0-1 0,-1 1 0,7-1 0,-5-1 0,1 0 0,-1 0 0,1 1 0,-1-2 0,1 0 0,-1 1 0,0-1 0,0-1 0,0 1 0,0-1 0,-1 0 0,1 1 0,-1-2 0,0 0 0,0 1 0,0-1 0,0 0 0,0 0 0,-1-1 0,6-7 0,-4 2 0,-1 0 0,0-1 0,-1 1 0,1-1 0,-2 0 0,1 0 0,-2 0 0,1-17 0,-6-96 0,0 50 0,4 60 0,0 1 0,1 0 0,1-1 0,0 1 0,1 0 0,6-17 0,-7 25 0,-1 0 0,1 0 0,1 0 0,-1 0 0,1 1 0,0-1 0,0 0 0,1 1 0,-1 0 0,1 1 0,-1-1 0,2 0 0,-1 1 0,0 0 0,1-1 0,-1 2 0,1-1 0,8-3 0,-12 6 0,1 0 0,0 0 0,0 0 0,0 0 0,-1 0 0,1 0 0,0 1 0,-1-1 0,1 1 0,0-1 0,-1 1 0,1 0 0,0 0 0,-1-1 0,1 1 0,-1 0 0,1 1 0,-1-1 0,0-1 0,1 2 0,-1-1 0,0 1 0,0-1 0,2 3 0,2 1 0,-2 1 0,1 0 0,-1 0 0,1 1 0,2 6 0,4 20 0,-1 1 0,-3 1 0,-1 0 0,0 0 0,-3 0 0,-3 57 0,0-48 0,-1-19 0,2 0 0,3 31 0,-3-54 0,0-1 0,0 0 0,0 1 0,0-1 0,1 0 0,-1 0 0,0 1 0,1-1 0,-1 0 0,1 0 0,0 1 0,-1-1 0,0 0 0,1 0 0,0 0 0,0 0 0,0 0 0,0 0 0,-1 0 0,1 0 0,0 0 0,1 0 0,-1 0 0,-1-1 0,2 0 0,-1 1 0,0 0 0,0-1 0,0 1 0,1-1 0,-1 1 0,0-1 0,0 0 0,1 0 0,0 1 0,-2-1 0,2 0 0,-1 0 0,1-1 0,-2 1 0,2 0 0,-1 0 0,1-1 0,-2 1 0,2-1 0,1-1 0,3 0 0,0-1 0,1 0 0,-2 0 0,1-1 0,-1 0 0,0 0 0,0-1 0,5-4 0,5-9 0,-1 1 0,-1-1 0,0-1 0,-2 0 0,0-1 0,-1 0 0,-1-1 0,0 0 0,-2 0 0,-1 0 0,5-27 0,-6 20 0,1 1 0,1 0 0,1 0 0,2 1 0,0 1 0,2 0 0,24-38 0,-35 61 0,-1 2 0,1-1 0,-1 0 0,0 0 0,1 0 0,0 0 0,0 1 0,0-1 0,0 0 0,-1 0 0,1 0 0,0 1 0,0-1 0,0 1 0,0 0 0,-1-1 0,2 0 0,-1 1 0,0 0 0,0-1 0,2 1 0,-3 0 0,1 0 0,0 1 0,-1-1 0,0 1 0,1-1 0,0 1 0,-1-1 0,1 0 0,0 1 0,-1 0 0,1-1 0,-1 1 0,0 0 0,0 0 0,1-1 0,-1 0 0,0 1 0,1 0 0,-1 0 0,0 0 0,0 0 0,1 0 0,0 6 0,0 0 0,-1-1 0,0 1 0,0 0 0,0 9 0,-3 12 0,1-1 0,5 44 0,-1-50 0,-2 1 0,1-2 0,-2 1 0,-1 0 0,-8 38 0,7-47 0,-37 143 0,39-154 0,1 0 0,-1 0 0,1 0 0,0 1 0,-1-1 0,1 0 0,0 0 0,0 0 0,0 1 0,0-2 0,0 2 0,0-1 0,1 0 0,-1 0 0,0 0 0,1 0 0,-1 1 0,1-1 0,-1-1 0,0 2 0,1-1 0,0 0 0,-1 0 0,1-1 0,1 3 0,0-2 0,-1-1 0,1 1 0,-1-1 0,0 0 0,1 0 0,-1 0 0,1 0 0,-1 0 0,1 0 0,-1 0 0,1 0 0,-1 0 0,0 0 0,1-1 0,0 1 0,-1-1 0,2 0 0,6-3 0,0 0 0,0-1 0,1 0 0,11-10 0,3-4 0,0-2 0,-3 0 0,1-2 0,-2 0 0,0 0 0,18-33 0,-25 34 0,-1 1 0,-2 0 0,-1-2 0,-1 1 0,0-2 0,-2 1 0,0 0 0,2-36 0,-5 33 0,-3 20 0,0 26 0,0-18 0,0 76 0,1-25 0,-3 1 0,-2 0 0,-12 59 0,11-96 0,-2-1 0,1 1 0,-2 0 0,0-1 0,-1-1 0,-1 0 0,0 0 0,-1 0 0,-20 19 0,100-122 0,140-144 0,-189 207 0,0-1 0,-1-2 0,-2 1 0,22-50 0,-34 70 0,-5 7 0,0-1 0,0 1 0,0 0 0,0-1 0,0 1 0,0-1 0,0 1 0,0 0 0,0-1 0,0 1 0,0 0 0,0 0 0,0 0 0,1-1 0,-1 1 0,0 0 0,0-1 0,1 1 0,-1 0 0,0 0 0,1-1 0,-1 1 0,0 0 0,1 0 0,-1 0 0,0-1 0,1 1 0,-1 0 0,0 0 0,0 0 0,0 0 0,1 0 0,-1 0 0,1 0 0,-1 0 0,1 0 0,4 14 0,-3 27 0,-2-39 0,0 56 0,-3 134 0,1-178 0,0-1 0,-1 2 0,0-2 0,-1 0 0,0 1 0,-1-2 0,-1 1 0,-7 13 0,0-5 0,0-1 0,-1-1 0,-31 32 0,12-28 0,33-22 0,-1-1 0,1 0 0,-1 1 0,1-1 0,0 0 0,-1 0 0,1 0 0,-1 1 0,0-1 0,1 0 0,-1 0 0,1 0 0,-1 0 0,1 0 0,0 0 0,-1 0 0,1 0 0,-1 0 0,0 0 0,1-1 0,-1 1 0,1 0 0,-1 0 0,1-1 0,-1 0 0,1 1 0,0-1 0,-1 0 0,1 0 0,0 0 0,0 0 0,0 1 0,0-2 0,0 1 0,0 0 0,0 0 0,0 1 0,1-1 0,-1 0 0,0 0 0,1 0 0,-1 0 0,0 1 0,1-3 0,19-39 0,3 1 0,0 1 0,2 1 0,32-37 0,42-67 0,-87 124 0,2 0 0,0 1 0,1 0 0,1 1 0,20-17 0,-36 33 0,1 1 0,0-1 0,0 0 0,1 0 0,-2 0 0,2 0 0,-1 1 0,1-1 0,-2 0 0,2 1 0,-1-1 0,1 1 0,-1-1 0,0 1 0,1 0 0,-1 0 0,0-1 0,1 1 0,0 0 0,-2 1 0,2-1 0,0 0 0,-1 0 0,0 1 0,1-1 0,1 2 0,0-1 0,-1 1 0,1 0 0,-1 0 0,1 0 0,-1 0 0,1 1 0,-2-1 0,2 1 0,-1-1 0,-1 1 0,3 4 0,2 4 0,0 2 0,-1-1 0,-1 2 0,5 19 0,-4-1 0,0 0 0,-3 1 0,0 0 0,-2-1 0,-2 1 0,-6 33 0,-7-10 0,14-53 0,-1 0 0,1 1 0,0-2 0,-1 1 0,0 1 0,1-2 0,-1 1 0,0 0 0,0 0 0,-1-1 0,1 1 0,-1-1 0,1 0 0,-4 3 0,5-5 0,1 0 0,-1 0 0,1 0 0,0 0 0,0 0 0,0 0 0,-1 0 0,1 0 0,-1 0 0,1 0 0,-1 0 0,1 0 0,-1 0 0,1 0 0,0 0 0,-1-1 0,1 1 0,0 0 0,0 0 0,0 0 0,-1-1 0,1 1 0,0 0 0,-1 0 0,1-1 0,0 1 0,-1 0 0,1-1 0,0 1 0,-1 0 0,1 0 0,0 0 0,0-1 0,0 1 0,0-1 0,-1 1 0,1 0 0,0-1 0,0 1 0,0-1 0,0 1 0,0-1 0,0 1 0,0 0 0,0 0 0,0 0 0,0-1 0,0 1 0,0-1 0,1 0 0,1-22 0,5 4 0,1 0 0,1 1 0,0 0 0,2 0 0,0 1 0,17-21 0,16-24 0,-36 48 0,1 2 0,0 0 0,1 0 0,1 1 0,0 0 0,17-13 0,-22 18 0,0-1 0,0 1 0,-1 0 0,0-2 0,0 2 0,-1-2 0,0 1 0,-1-1 0,1 1 0,-1-2 0,0 2 0,2-10 0,-5 12 0,1 0 0,0 0 0,0 0 0,-1 0 0,0 1 0,0-1 0,0 0 0,-1 0 0,-1-8 0,1 10 0,0 1 0,0-1 0,-1 1 0,2 0 0,-2 0 0,1 0 0,-1 0 0,1 0 0,-1 0 0,0 0 0,1 1 0,-1-1 0,0 0 0,1 1 0,-2 0 0,2-1 0,-2 1 0,1 0 0,0 0 0,-3-1 0,5 2 0,-1-1 0,1 1 0,0 0 0,-1-1 0,1 1 0,-1 0 0,1 0 0,0 0 0,0 0 0,-1 0 0,1 0 0,-1 0 0,1 0 0,-1 0 0,1 0 0,-1 0 0,1 0 0,-1 0 0,1 0 0,0 0 0,0 0 0,-1 0 0,1 0 0,-1 0 0,1 1 0,-1-1 0,1 0 0,-1 0 0,1 1 0,-1-1 0,1 0 0,0 1 0,0-1 0,0 0 0,0 1 0,-1-1 0,1 1 0,1 18 0,15 19 0,-6-19 0,-1 0 0,-2 1 0,0 0 0,-1 0 0,5 39 0,1-3 0,-6-31 0,-1 0 0,-1 0 0,-2 0 0,0 0 0,-2 0 0,-4 45 0,5-66 0,3-8 0,11-21 0,17-34 0,3-29 0,-28 66 0,1 0 0,1 0 0,1 1 0,16-24 0,3-5 0,-24 39 0,1-1 0,1 0 0,1 1 0,-1 1 0,11-12 0,-17 22 0,-1-1 0,0 1 0,0 0 0,1-1 0,-1 1 0,0 0 0,1 0 0,-1-1 0,0 1 0,1 0 0,-1 0 0,0 0 0,1 0 0,-1 0 0,0 0 0,0 0 0,0 0 0,1 0 0,-1 0 0,1 0 0,-1 0 0,0 0 0,1 0 0,-1 0 0,1 0 0,-1 0 0,1 0 0,-1 0 0,0 0 0,0 0 0,0 0 0,0 0 0,1 0 0,0 0 0,5 14 0,-4 22 0,-2-34 0,0 44 0,-15 81 0,4-44 0,7-50 0,-11 46 0,9-149 0,7 50 0,2 2 0,0-1 0,1 1 0,11-32 0,4-12 0,-18 52 0,3 0 0,-2 0 0,2 1 0,1-1 0,-1 1 0,1-1 0,0 1 0,1 1 0,-1 0 0,14-14 0,-14 17 0,0 1 0,0 0 0,0-1 0,0 2 0,1 0 0,-1-1 0,1 2 0,0-1 0,0 1 0,1-1 0,-2 2 0,2-1 0,-1 0 0,1 2 0,-1-1 0,0 1 0,1 0 0,9 0 0,-13 1 0,1-1 0,0 1 0,0 0 0,0 0 0,0 0 0,0 0 0,-1 1 0,1 0 0,0 0 0,-1 0 0,1 0 0,-1 0 0,0 1 0,0 0 0,0-1 0,0 1 0,-1 0 0,1 1 0,-1-1 0,1 0 0,-1 1 0,0-1 0,-1 0 0,1 1 0,0 0 0,-1 0 0,0 0 0,0-1 0,1 9 0,1 11 0,0 0 0,-2-1 0,-1 1 0,-3 27 0,1-18 0,3 29 0,0-43 0,0 0 0,-1 0 0,-1 0 0,-1-1 0,0 1 0,-2-1 0,-8 28 0,12-43 0,-1 0 0,0-1 0,0 1 0,0 0 0,0-1 0,0 0 0,-1 1 0,2 0 0,-2-1 0,1 0 0,-2 2 0,2-3 0,0 0 0,1 1 0,-1-1 0,0 0 0,1 1 0,0-1 0,-1 0 0,0 0 0,0 0 0,0 0 0,1 1 0,-1-1 0,1 0 0,-1 0 0,0-1 0,1 1 0,-1 0 0,0 0 0,0 0 0,1 0 0,-2-1 0,0 0 0,1 0 0,-1-1 0,0 0 0,1 1 0,0-1 0,-1 0 0,0 1 0,2-1 0,-1 0 0,-1 1 0,1-1 0,0 0 0,1 0 0,-1-1 0,0 2 0,1-2 0,-1-3 0,-4-30 0,2-1 0,1 0 0,5-54 0,0 10 0,-3 68 0,0 1 0,2-1 0,-1 1 0,1-1 0,1 1 0,6-17 0,-7 23 0,1 0 0,0 0 0,0 0 0,1 1 0,-1 0 0,1 0 0,0 0 0,0 0 0,1 0 0,0 1 0,0 0 0,0 0 0,0 0 0,7-4 0,6-2 0,-2 0 0,1 1 0,0 0 0,0 1 0,1 1 0,-1 1 0,1 0 0,1 1 0,23-2 0,-34 6 0,-2 0 0,2 1 0,-1 0 0,0 1 0,1 0 0,-1 0 0,0 0 0,13 4 0,-18-3 0,1-1 0,-1 0 0,1 1 0,-1-1 0,1 1 0,-2-1 0,2 2 0,-1-2 0,-1 1 0,2 1 0,-2-1 0,1 0 0,-1 0 0,1 1 0,-1-1 0,0 1 0,1-1 0,-1 1 0,-1-1 0,1 1 0,0-1 0,-1 2 0,1-2 0,-1 1 0,0 5 0,0 7 0,0 0 0,-2 0 0,1-1 0,-2 1 0,1-1 0,-3 1 0,1-1 0,-1 0 0,-1 0 0,1-1 0,-2 1 0,-15 21 0,15-22 0,0 0 0,1 1 0,0 1 0,1-1 0,1 1 0,-4 26 0,5-22 0,-2-1 0,0 0 0,-14 33 0,-5-2 0,73-101 0,17-41 0,-27 33 0,-1 5 0,67-86 0,-87 119 0,-8 9 0,1 0 0,0 2 0,15-14 0,-22 22 0,0 0 0,0 0 0,1 1 0,-1-1 0,1 1 0,0 0 0,-1 0 0,1 0 0,0 1 0,1-1 0,-1 2 0,0-1 0,0 0 0,7 1 0,-10 0 0,0 1 0,1-1 0,-2 1 0,2-1 0,-1 1 0,0 0 0,0 0 0,0 0 0,1 0 0,-2 0 0,2 0 0,-2 1 0,1-1 0,0 1 0,-1-1 0,1 1 0,0 0 0,-1 0 0,0-1 0,1 1 0,-1 1 0,0-2 0,0 2 0,0-2 0,0 2 0,0-1 0,-1 0 0,1 1 0,-1-1 0,0 0 0,1 4 0,1 9 0,0 1 0,-2 1 0,0 21 0,-1-24 0,1 20 0,-3 0 0,-8 49 0,9-74 0,-1 1 0,1 0 0,-1-1 0,-1 0 0,0 0 0,0 0 0,-1 0 0,0-1 0,-1 0 0,0 1 0,0-2 0,0 1 0,-10 7 0,10-10 0,-1-1 0,1 0 0,-1-1 0,0 1 0,0-1 0,0-1 0,0 1 0,-1-1 0,1 0 0,-1-1 0,1 1 0,-16-2 0,22 0 0,-1-1 0,0 0 0,1 0 0,-1-1 0,0 2 0,1-1 0,-1-1 0,1 0 0,-1 2 0,1-2 0,0 0 0,0 1 0,-1-1 0,2 0 0,-1 1 0,0-1 0,0 0 0,0 1 0,1-2 0,-1 1 0,1 1 0,0-2 0,0 2 0,0-4 0,-4-51 0,4 48 0,1-15 0,1 0 0,0 1 0,2 0 0,0 0 0,1 0 0,1 0 0,11-25 0,-11 35 0,-1 1 0,2 0 0,-1 0 0,1 0 0,0 0 0,2 1 0,-1 1 0,0 0 0,2 0 0,0 0 0,0 1 0,0 1 0,0-1 0,14-5 0,-18 9 0,18-7 0,-2 0 0,34-9 0,-49 17 0,0 2 0,0 0 0,0-1 0,0 1 0,1 1 0,-1 0 0,0 0 0,0 0 0,1 1 0,-2 0 0,2 1 0,-1-1 0,7 4 0,12 5 0,8 4 0,1-2 0,50 12 0,-76-22 0,-1 0 0,1 0 0,0 1 0,-1 0 0,0 0 0,0 1 0,-1 0 0,2 0 0,-2 1 0,0 0 0,0 1 0,0 0 0,0 0 0,-1-1 0,0 2 0,7 10 0,-7-7 0,-1 0 0,0 0 0,0 0 0,-1 1 0,-1-1 0,0 1 0,0 0 0,-1 1 0,0-1 0,-1 0 0,0 0 0,-1 15 0,-1-15 0,2 1 0,-2 2 0,0-2 0,-1 1 0,1-1 0,-6 16 0,5-23 0,1-2 0,-1 1 0,0-1 0,0 1 0,-1-1 0,2 0 0,-2 1 0,0-1 0,0 0 0,1 0 0,-1-1 0,-1 1 0,1-1 0,0 1 0,-1-1 0,1-1 0,0 2 0,-2-2 0,2 0 0,-9 3 0,-8 0 0,0-1 0,-1-1 0,0-1 0,0-1 0,-1 0 0,-20-5 0,39 5 0,-1 0 0,1-1 0,0 0 0,-2-1 0,2 1 0,0 0 0,0-1 0,0 0 0,0 1 0,-1-1 0,2 0 0,-2 0 0,2-1 0,-1 1 0,1-1 0,-1 1 0,1-1 0,0 0 0,0 0 0,0 0 0,0 0 0,1 0 0,-1-1 0,0 1 0,2 0 0,-1-1 0,0 1 0,-1-6 0,1 0 0,-1 1 0,1 0 0,1-1 0,0 1 0,0 0 0,1-1 0,0 1 0,0 0 0,0-1 0,2 1 0,2-9 0,-5 17 0,0 0 0,0-1 0,1 1 0,-1 0 0,0-1 0,0 1 0,0-1 0,0 1 0,0 0 0,0-1 0,0 1 0,0-1 0,0 1 0,0 0 0,0 0 0,1 0 0,-1 0 0,0-1 0,1 1 0,-1 0 0,0 0 0,1-1 0,-1 1 0,0 0 0,1 0 0,-1-1 0,0 1 0,1 0 0,-1 0 0,0 0 0,0 0 0,0 0 0,1 0 0,-1 0 0,1 0 0,5 12 0,-2 20 0,-2-12 0,0-1 0,0 1 0,-1 0 0,-1 0 0,-1-1 0,-1 1 0,0-1 0,-9 28 0,10-44 0,-1 0 0,1 0 0,-1-1 0,0 1 0,0-2 0,-1 2 0,2-1 0,-2 0 0,1 0 0,-1 0 0,1 0 0,-1 0 0,1-1 0,-1 0 0,0 1 0,0-1 0,0-1 0,1 1 0,-2 0 0,1 0 0,0 0 0,-5 0 0,-10-1 0,0 1 0,-32-2 0,27-1 0,-135-1-1365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6:48"/>
    </inkml:context>
    <inkml:brush xml:id="br0">
      <inkml:brushProperty name="width" value="0.35" units="cm"/>
      <inkml:brushProperty name="height" value="0.35" units="cm"/>
      <inkml:brushProperty name="color" value="#181617"/>
    </inkml:brush>
  </inkml:definitions>
  <inkml:trace contextRef="#ctx0" brushRef="#br0">1 0 24575,'-1'74'0,"3"80"0,-1-144 0,2-1 0,-1 0 0,2 0 0,-1-1 0,0 2 0,2-2 0,0 0 0,0 1 0,0-1 0,6 7 0,9 15 0,-11-17 0,1-1 0,0 0 0,1-1 0,0 0 0,1-1 0,13 9 0,2 4 0,-26-22 0,1-1 0,-1 1 0,-1 0 0,1 1 0,1-1 0,-1-1 0,0 0 0,0 1 0,0 0 0,1 0 0,-1-1 0,0 1 0,1-1 0,-1 1 0,0-1 0,1 0 0,-1 0 0,1 0 0,-1 0 0,0 0 0,1 0 0,-1 0 0,0 0 0,3 0 0,-3-1 0,0-1 0,1 1 0,-1 0 0,0 0 0,0 0 0,1-1 0,-1 1 0,-1 0 0,1 0 0,0-1 0,0 1 0,0-1 0,0 0 0,-1 1 0,0 0 0,1-1 0,-1-1 0,4-11 0,-3-1 0,1 2 0,-1-25 0,-1 34 0,-4-297 0,4 321 0,0-4 0,0 1 0,0 1 0,1-2 0,2 0 0,-1 1 0,2-1 0,5 17 0,2-5 0,0 0 0,2-1 0,0 0 0,3-1 0,26 36 0,-38-58 0,17 18 0,-21-22 0,0 1 0,1-1 0,-1 0 0,1 1 0,-1-1 0,1 0 0,-1 0 0,1 0 0,0 1 0,-1-1 0,0 0 0,0 0 0,1 0 0,0 0 0,-1 0 0,1 0 0,-1 0 0,1 0 0,-1 0 0,1 0 0,-1-1 0,0 1 0,1 0 0,-1 0 0,1 0 0,-1-1 0,1 1 0,-1 0 0,1-1 0,-1 1 0,1 0 0,-1-1 0,0 1 0,0-1 0,0 1 0,1 0 0,-1 0 0,0-1 0,1 1 0,-1-1 0,0 1 0,0-1 0,1 1 0,-1-1 0,0 1 0,0-1 0,0 1 0,0 0 0,0-1 0,0 1 0,0-1 0,0 1 0,0-1 0,0-1 0,3-27 0,0-1 0,-2 1 0,-5-57 0,1 12 0,2 48 0,0 10 0,1-1 0,1 0 0,3-24 0,-4 41 0,0-2 0,1 1 0,-1 0 0,0 0 0,0 1 0,0-1 0,1 0 0,-1 0 0,1 0 0,-1 0 0,1 1 0,-1-1 0,0 0 0,0 0 0,1 1 0,0-1 0,-1 0 0,1 1 0,0 0 0,0-1 0,-1 0 0,1 1 0,0-1 0,0 1 0,-1-1 0,2 0 0,-1 1 0,1 0 0,-1 0 0,0 1 0,0-1 0,0 1 0,1-1 0,-1 0 0,-1 1 0,2 0 0,-1-1 0,0 1 0,0-1 0,0 1 0,0 0 0,0 0 0,1 1 0,4 4 0,0 1 0,-1 0 0,0-1 0,5 10 0,-1 2 0,-1 0 0,-1 0 0,-1 1 0,8 37 0,-7-25 0,1-8 0,2 1 0,0-1 0,2-1 0,0 0 0,23 31 0,-35-52 0,0-1 0,1 1 0,-1 0 0,1-1 0,-1 1 0,0 0 0,1 0 0,0-1 0,-1 0 0,1 1 0,-1 0 0,0-1 0,1 1 0,-1-1 0,1 1 0,0-1 0,0 1 0,0-1 0,-1 0 0,0 0 0,1 0 0,0 1 0,0-1 0,0 0 0,0 0 0,-1 0 0,1 1 0,-1-1 0,1 0 0,1 0 0,-1-2 0,0 2 0,0-1 0,0 0 0,-1 0 0,1-1 0,0 2 0,-1-1 0,1-1 0,-1 1 0,1 0 0,-1 0 0,1-1 0,-1 1 0,0 0 0,1-3 0,2-57 0,-3 58 0,0-14 0,-2 2 0,1-1 0,-2 0 0,0 0 0,-1 0 0,-1 0 0,-1 1 0,0 0 0,-12-22 0,14 26 0,-1-1 0,2 1 0,0 0 0,-1-17 0,2 18 0,-1-1 0,2 1 0,-3-1 0,-5-14 0,11 38 0,8 16 0,-1-9 0,4 8 0,2-1 0,30 43 0,-9-21 0,-1 1 0,40 79 0,-69-121 0,-2-9 0,0-21 0,-7-36 0,-3 27 0,-12-34 0,9 32 0,-6-33 0,9 29 0,-13-115 0,19 165 0,0-2 0,0 2 0,1-1 0,1 0 0,0 0 0,0-1 0,2 2 0,0-2 0,0 0 0,0 1 0,2-1 0,7 13 0,13 19 0,-2 2 0,22 56 0,-6-11 0,-5 2 0,-35-92 0,0 0 0,0 0 0,0 0 0,0-1 0,0 1 0,0 0 0,0 0 0,0 0 0,1 0 0,-1 0 0,0 0 0,0 0 0,0 0 0,0 0 0,0 0 0,0 0 0,0 0 0,0 0 0,0 0 0,0-1 0,0 1 0,0 0 0,0 0 0,0 0 0,0 0 0,1 0 0,-1 0 0,0 0 0,0 0 0,0 0 0,0 0 0,0 0 0,0 0 0,0 0 0,0 0 0,0 0 0,0 0 0,0 0 0,1 0 0,-1 0 0,0 0 0,0 0 0,0 0 0,0 0 0,0 0 0,0 1 0,0-1 0,0 0 0,0 0 0,0 0 0,0 0 0,0 0 0,0 0 0,0 0 0,2-12 0,-2-18 0,-17-226 0,10 192 0,-5-27 0,30 112 0,-17-16 0,5 6 0,1 1 0,0 0 0,0-1 0,1 0 0,0-1 0,0 0 0,1 0 0,1-1 0,0 0 0,0 0 0,13 7 0,-6-6 0,-2 2 0,0 1 0,0-1 0,-1 1 0,-1 1 0,0 1 0,-1 0 0,13 21 0,-15-23 0,20 34 0,-28-44 0,-1 0 0,0 1 0,0-1 0,0-1 0,0 2 0,0-1 0,-1 0 0,0 1 0,0-1 0,0 0 0,0 1 0,0-2 0,0 2 0,-2 4 0,2-7 0,0-1 0,0 0 0,0 1 0,0-1 0,0 0 0,0 0 0,0 0 0,0 1 0,-1-1 0,1 0 0,0 1 0,0-1 0,0 0 0,0 1 0,-1-1 0,1 0 0,0 1 0,0-1 0,-1 0 0,1 0 0,0 1 0,0-1 0,0 0 0,0 0 0,0 0 0,-1 0 0,1 0 0,0 0 0,-1 0 0,1 0 0,0 1 0,-1-1 0,1 0 0,0 0 0,-1 0 0,1 0 0,-1 0 0,1 0 0,0 0 0,-10-11 0,-5-19 0,5 9 0,0-1 0,-2 2 0,-17-25 0,16 27 0,1-1 0,1-1 0,1 1 0,-9-24 0,-1-24 61,-9-26-1487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6:56"/>
    </inkml:context>
    <inkml:brush xml:id="br0">
      <inkml:brushProperty name="width" value="0.35" units="cm"/>
      <inkml:brushProperty name="height" value="0.35" units="cm"/>
      <inkml:brushProperty name="color" value="#181617"/>
    </inkml:brush>
  </inkml:definitions>
  <inkml:trace contextRef="#ctx0" brushRef="#br0">0 243 24575,'74'1'0,"105"13"0,-143-10 0,-23-3 0,2 0 0,-1 2 0,-1 0 0,1 0 0,25 11 0,-13-3 0,2-2 0,0-1 0,48 9 0,36 9 0,52 23 0,58 20 0,-178-55 0,45 9 0,2 0 0,-68-17 0,-1-1 0,0-1 0,1-1 0,-2-1 0,29-2 0,112-13 0,6-1 0,-111 15 0,-36 0 0,2-1 0,-1 0 0,1-1 0,-1-2 0,0 0 0,33-10 0,3-8 0,0 3 0,93-16 0,-43 9 0,-39 7 0,-43 14 0,37-1 0,-38 3 0,0 0 0,31-7 0,-49 7 0,-1 0 0,0 1 0,0-2 0,0 1 0,0-2 0,0 2 0,0-2 0,-1 0 0,0 1 0,0-1 0,0-1 0,0 1 0,5-7 0,-9 10 0,0-1 0,0 1 0,0 1 0,0-2 0,-1 1 0,0 0 0,1 0 0,0 0 0,-1-1 0,1 1 0,-1 0 0,0 0 0,0-1 0,1 1 0,-1 0 0,0-1 0,0 1 0,0-1 0,-1 2 0,1-2 0,0 1 0,-1-1 0,1 2 0,0-2 0,-2-1 0,1 0 0,-2 0 0,2 0 0,-2 1 0,1-1 0,0 1 0,-1-1 0,1 1 0,-1-1 0,-5-2 0,-2 0 0,0-1 0,-1 1 0,0 0 0,1 1 0,-15-4 0,-94-9 0,58 11 0,-58-4 0,73 7 0,-1-1 0,-51-12 0,55 8 0,-2 2 0,1 2 0,-80 2 0,-19 0 0,123-1 0,-1-1 0,1-1 0,0 0 0,0-2 0,-36-17 0,37 15 0,-1 1 0,0 1 0,0 0 0,0 2 0,-38-6 0,29 7 0,1-1 0,-30-10 0,31 8 0,-2 1 0,-36-4 0,64 10 0,-39-3 0,0 1 0,0 2 0,-69 8 0,104-7 0,0 0 0,1 1 0,0-1 0,0 1 0,0 0 0,0-1 0,0 2 0,0-1 0,1 1 0,-1-1 0,1 1 0,0 0 0,-1 0 0,1 0 0,-4 5 0,4-2 0,-1 0 0,1 0 0,0 0 0,1 0 0,-1 1 0,1-1 0,0 0 0,0 1 0,0 9 0,1-1 0,0 0 0,1 0 0,1 1 0,0-1 0,1 0 0,1 0 0,0 0 0,8 21 0,-9-31 0,1 0 0,-1 0 0,1 0 0,0-1 0,1 0 0,-1 0 0,0-1 0,1 2 0,1-2 0,-1 0 0,0 1 0,0-1 0,0-1 0,1 1 0,-1-1 0,11 4 0,8 3 0,0-2 0,36 6 0,-14-2 0,9-1 0,0-1 0,1-4 0,-1-1 0,74-5 0,-58 0 0,-56-1 0,0 1 0,0-2 0,-1 0 0,1 0 0,-2-2 0,15-5 0,19-7 0,19-1 0,-37 13 0,-1-3 0,-1-1 0,1-1 0,25-13 0,-33 13 0,0 1 0,0 2 0,0-1 0,1 3 0,0 0 0,0 0 0,1 2 0,24-2 0,-18 4 0,-1 1 0,1 1 0,0 2 0,-1 0 0,52 13 0,-61-10 0,-2 0 0,1 1 0,0 0 0,0 2 0,-1 0 0,-1 0 0,0 2 0,0 0 0,0-1 0,-2 2 0,1 1 0,-2 0 0,0 0 0,0 1 0,9 18 0,-4-6 0,-7-12 0,-1 0 0,12 28 0,-17-36 0,-1 0 0,-1 1 0,1-2 0,-1 2 0,0-1 0,-1 1 0,0-2 0,0 2 0,0-1 0,0 1 0,-3 6 0,1-5 0,1 1 0,-2 1 0,0-2 0,0 1 0,-1-1 0,0 1 0,-8 12 0,8-16 0,2-2 0,-2 1 0,1-1 0,-1 1 0,1-1 0,-2 0 0,2 0 0,-1-1 0,0 1 0,-1-1 0,1 0 0,-1 0 0,0-1 0,1 1 0,-1 0 0,-6 0 0,-19 3 0,4 0 0,-2-1 0,-43 1 0,69-5 0,0 0 0,0 0 0,0 0 0,0 0 0,1 0 0,-1-1 0,0 1 0,1-1 0,-1 0 0,1 0 0,0 0 0,-1 1 0,0-1 0,1 0 0,0-1 0,-1 1 0,1 1 0,0-2 0,0 1 0,0-1 0,-1 1 0,1 0 0,1-1 0,-2-2 0,-1-3 0,0 1 0,1-2 0,1 2 0,-3-14 0,-4-17 0,6 34 0,2 0 0,-1 0 0,-1 0 0,0 1 0,2-2 0,-2 2 0,-1-1 0,2 1 0,-1-1 0,0 1 0,-5-5 0,5 7 0,1-1 0,-1 1 0,0-1 0,1 1 0,-2-1 0,1 1 0,1-1 0,-1 1 0,0 0 0,0 0 0,0 0 0,1 0 0,-2 1 0,1-1 0,1 1 0,-1-1 0,0 1 0,1-1 0,-2 0 0,2 1 0,-1 0 0,-1 2 0,-25 12 0,1 1 0,-30 24 0,28-18 0,-38 20 0,56-37 0,0 0 0,0 0 0,-1 0 0,0-1 0,0-1 0,0 0 0,-17 2 0,-30-3 0,-104-8 0,103-2 0,0-3 0,-101-32 0,155 39 0,8 3 0,20-3 0,34 4 0,12 8 0,-1 3 0,0 3 0,-1 3 0,113 46 0,-161-56 0,1-1 0,0-1 0,0 0 0,1-1 0,0-1 0,0-1 0,0-2 0,36 0 0,-54-1 0,0 1 0,0 0 0,0-1 0,-1 1 0,2-1 0,-1 0 0,-1 0 0,1 1 0,0-1 0,0 0 0,1-2 0,-3-2 0,-15 0 0,-120-12 0,71 9 0,0 1 0,0 4 0,-84 5 0,28 1 0,-1253-3 0,1367 0 0,-1-1 0,1 0 0,-1 0 0,2-1 0,-2 2 0,-8-6 0,14 6 0,0 0 0,0-1 0,1 1 0,-1-1 0,0 1 0,1-1 0,-1 1 0,0-1 0,0 1 0,1 0 0,0-1 0,-1 0 0,0 1 0,1-1 0,-1 0 0,1 0 0,-1 1 0,1-1 0,-1 0 0,1 1 0,0-1 0,0-1 0,0 1 0,0-1 0,0 1 0,1 0 0,-1 0 0,1 0 0,0-1 0,-1 1 0,1 1 0,0-2 0,-1 1 0,1 0 0,0 0 0,0 1 0,0-1 0,0 0 0,0 0 0,0 0 0,0 0 0,0 1 0,2-1 0,10-6 0,0 2 0,0 0 0,1 1 0,-1 1 0,1-1 0,-1 2 0,2 0 0,15 0 0,2-1 0,101-4 0,14-3 0,-19-20 0,-96 20 0,2 0 0,65-6 0,-88 16 0,-1-2 0,0 0 0,1 1 0,-1-2 0,0 0 0,0 0 0,-1-1 0,1 0 0,-1-1 0,18-11 0,-27 16 0,1-1 0,0 1 0,-1 0 0,1 0 0,-1 0 0,0-1 0,1 1 0,-1-1 0,1 0 0,-1 1 0,1-1 0,-1 1 0,1-1 0,-1 1 0,0 0 0,1-1 0,-1 0 0,0 1 0,0-1 0,0 0 0,0 0 0,0 1 0,0 0 0,0-1 0,0 0 0,0 1 0,0-1 0,0 0 0,0 0 0,0 1 0,-1-1 0,0 0 0,0 0 0,0 0 0,0 0 0,1 1 0,-1 0 0,0-1 0,0 1 0,0-1 0,0 1 0,1-1 0,-1 1 0,0 0 0,-2-1 0,-43-4 0,43 4 0,-278 1 0,121 2 0,135-4 0,1-1 0,1-1 0,0-1 0,-1-2 0,2 1 0,-26-14 0,-33-7 0,67 23 0,0 0 0,0 0 0,1-1 0,-1 0 0,1-1 0,0 0 0,-18-12 0,31 18 0,-1-1 0,1 1 0,0 0 0,0 0 0,-1 0 0,1 0 0,0-1 0,0 1 0,-1 0 0,1 0 0,0 0 0,0 0 0,-1 0 0,1 0 0,0-1 0,0 1 0,0 0 0,0 0 0,0-1 0,0 1 0,0 0 0,0-1 0,0 1 0,0 0 0,0-1 0,0 1 0,0 0 0,0-1 0,0 1 0,0 0 0,0 0 0,0 0 0,0 0 0,0-1 0,0 1 0,0 0 0,0 0 0,0-1 0,0 1 0,0 0 0,0-1 0,0 1 0,1 0 0,13-6 0,21 2 0,211 5 123,-86 1-1611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09"/>
    </inkml:context>
    <inkml:brush xml:id="br0">
      <inkml:brushProperty name="width" value="0.35" units="cm"/>
      <inkml:brushProperty name="height" value="0.35" units="cm"/>
      <inkml:brushProperty name="color" value="#181617"/>
    </inkml:brush>
  </inkml:definitions>
  <inkml:trace contextRef="#ctx0" brushRef="#br0">32 168 24575,'30'-2'0,"0"-1"0,0-2 0,-1-1 0,47-15 0,-45 11 0,1 2 0,-1 1 0,58-5 0,-82 12 0,20 0 0,-1-1 0,1-2 0,-1 0 0,0-2 0,0 0 0,34-13 0,-37 10 0,0 1 0,0 0 0,1 2 0,0 1 0,35-2 0,126 6 0,-86 3 0,619-3 0,-685-2 0,49-8 0,-46 4 0,36 0 0,364 5 0,-206 3 0,-183 0 0,0 2 0,55 14 0,-56-9 0,-1-2 0,70 1 0,-94-8 0,-1 1 0,0 0 0,0 1 0,25 7 0,165 39 0,-74-16 0,-131-31 0,-1 0 0,1 0 0,-1 0 0,1 0 0,-1 1 0,0-1 0,1 1 0,-1 1 0,0-1 0,0 0 0,0 1 0,-1 0 0,1 0 0,-1 0 0,1 0 0,-1 1 0,4 5 0,-4-4 0,-1 0 0,0 0 0,0 0 0,0 0 0,-1 0 0,0 0 0,0 1 0,0-1 0,-1 0 0,1 1 0,-1-1 0,0 0 0,-1 1 0,-1 9 0,-7 28 0,-1-1 0,-2 0 0,-31 72 0,36-96 0,1 0 0,1 0 0,-3 24 0,-11 36 0,17-73 0,0 0 0,-1-1 0,1 1 0,-1 0 0,0-1 0,-1 1 0,1-1 0,-1 0 0,0 0 0,0-1 0,0 1 0,0-1 0,-1 0 0,1 0 0,-1 0 0,0-1 0,0 1 0,0-1 0,-10 3 0,-7 0 0,0 0 0,0-2 0,-34 2 0,55-5 0,-343 4 0,178-7 0,-751 3 0,753-12 0,15-1 0,-116 2 0,-76-1 0,238 11 0,-95 3 0,180 1 0,0 0 0,1 1 0,-20 7 0,-38 8 0,27-14 0,0-1 0,0-3 0,0-1 0,0-3 0,-63-11 0,76 9 0,23 4 0,-1-1 0,1 0 0,0-1 0,-17-7 0,25 9 0,1-1 0,0 1 0,0-1 0,-1 0 0,2 0 0,-1-1 0,0 1 0,0-1 0,1 1 0,-1-1 0,1 0 0,0 0 0,0 0 0,0 0 0,0 0 0,0 0 0,1-1 0,0 1 0,-2-7 0,-1-8 0,1 0 0,1-1 0,1 1 0,1 0 0,0-1 0,1 1 0,1-1 0,5-21 0,-5 36 0,-1 1 0,0 0 0,0 0 0,1 0 0,0 0 0,-1 1 0,1-1 0,0 0 0,1 1 0,-1-1 0,0 1 0,1 0 0,-1 0 0,1 0 0,0 0 0,-1 0 0,1 0 0,0 1 0,0-1 0,0 1 0,1 0 0,-1 0 0,0 0 0,0 0 0,6 0 0,9-1 0,0 1 0,1 1 0,30 3 0,-10 0 0,977 0 0,-528-5 0,-119 16 0,107-2 0,-301-14 0,-151 3 0,0 2 0,25 5 0,33 3 0,58-10 0,-86-2 0,0 2 0,90 13 0,-142-13 0,1 0 0,-1-1 0,1 1 0,-1-1 0,1 0 0,0 0 0,-1 0 0,1 0 0,-1 0 0,1 0 0,0-1 0,-1 1 0,1-1 0,-1 0 0,1 0 0,-1 0 0,1 0 0,-1 0 0,3-2 0,-3 0 0,0 0 0,0 1 0,0-1 0,0-1 0,0 1 0,-1 0 0,0 0 0,1-1 0,-1 1 0,0 0 0,-1-1 0,1 1 0,0-7 0,15-40 0,-13 45 0,-1-1 0,1 0 0,-1 0 0,-1 0 0,1-1 0,-1 1 0,0 0 0,0-1 0,-1-8 0,0 14 0,-1-1 0,1 1 0,-1-1 0,0 0 0,1 1 0,-1-1 0,0 1 0,0 0 0,0-1 0,0 1 0,0 0 0,-1-1 0,1 1 0,0 0 0,-1 0 0,1 0 0,0 0 0,-1 0 0,1 1 0,-1-1 0,1 0 0,-1 1 0,0-1 0,1 1 0,-1-1 0,0 1 0,1 0 0,-3-1 0,-7 0 0,0 0 0,0 1 0,-13 1 0,13-1 0,-1205 6 0,690-8 0,-426 2-1365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8:24:47"/>
    </inkml:context>
    <inkml:brush xml:id="br0">
      <inkml:brushProperty name="width" value="0.35" units="cm"/>
      <inkml:brushProperty name="height" value="0.35" units="cm"/>
      <inkml:brushProperty name="color" value="#181617"/>
    </inkml:brush>
  </inkml:definitions>
  <inkml:trace contextRef="#ctx0" brushRef="#br0">130 574 24575,'251'12'0,"-33"-1"0,1046-8 0,-644-5 0,-323 1 0,-288 1 0,64 2 0,89 11 0,-123-9 0,41-1 0,0 1 0,-5 7 0,-50-6 0,44 2 0,72 6 0,-106-7 0,0-2 0,0-2 0,0 0 0,54-7 0,-86 5 0,0-1 0,0 0 0,-1 0 0,2 0 0,-2 0 0,1 0 0,-1-1 0,1 1 0,-1-1 0,1 0 0,-1 1 0,1-2 0,-1 1 0,0 0 0,0 0 0,0 0 0,0-1 0,-1 1 0,1-1 0,0 1 0,-1-1 0,0 0 0,0 0 0,0 1 0,0-1 0,0 0 0,0-6 0,1-6 0,0-1 0,-2 0 0,0 0 0,-1-18 0,-1 12 0,-2-25 0,-2-1 0,-16-57 0,20 93 0,-1 0 0,-1 0 0,1 0 0,-2 1 0,0 0 0,-7-11 0,9 17 0,0 1 0,-1 0 0,0 0 0,1 0 0,-1 0 0,-1 1 0,1-1 0,-1 1 0,1 1 0,-1-1 0,0 1 0,0-1 0,0 1 0,0 0 0,-10-1 0,-26-7 0,0 4 0,-70-4 0,-86 11 0,69 2 0,-1346-3 0,1446-2 0,0-1 0,-1-1 0,1-2 0,-43-15 0,40 11 0,-1 2 0,-1 1 0,-37-4 0,-32 12 0,65 1 0,-60-6 0,73-1 0,-36-11 0,36 10 0,-42-8 0,-39 7 0,-123 7 0,87 3 0,118-3 0,0 0 0,-1 2 0,2 1 0,-2 2 0,2-1 0,-1 2 0,-28 12 0,37-11 0,0-1 0,2 1 0,-1 1 0,1 0 0,0 2 0,0-1 0,1 1 0,1 0 0,-1 1 0,2 0 0,0 1 0,-12 20 0,9-15 0,1 2 0,1 0 0,1 1 0,2 0 0,-1 0 0,1 0 0,-5 38 0,11-56 0,1 0 0,0 0 0,0 0 0,1 1 0,-1-2 0,0 2 0,1-1 0,0 0 0,-1 1 0,0-2 0,2 1 0,-1 0 0,0 0 0,0 0 0,0 0 0,0 0 0,1 0 0,-1-1 0,0 1 0,1 0 0,0-2 0,-1 2 0,1 0 0,0-1 0,0 0 0,0 0 0,-1 0 0,2 0 0,-1 0 0,0-1 0,0 1 0,0 0 0,4 0 0,7 1 0,1 0 0,-1 0 0,1-1 0,16-1 0,-23 0 0,267-7 0,-255 5 0,1 0 0,-1-2 0,1 0 0,0-1 0,20-9 0,25-6 0,-6 8 0,-41 10 0,0-1 0,-1-2 0,1 0 0,20-9 0,-64 10 0,-283 5 0,305-1 0,0 0 0,-1-1 0,1 1 0,0-1 0,1 0 0,-1 0 0,-1 0 0,2-1 0,-1 1 0,1-1 0,-1 0 0,0 1 0,1-2 0,-1 1 0,-2-3 0,5 3 0,-1 0 0,1 1 0,0-1 0,0 0 0,0 1 0,0-1 0,0 0 0,1 1 0,-1-1 0,0 0 0,0 0 0,1 0 0,-1 0 0,1 0 0,0 0 0,0 1 0,0-2 0,0 1 0,0 1 0,0-2 0,0 2 0,1-1 0,-1-1 0,1 2 0,0-1 0,0 0 0,-1 1 0,1-2 0,0 2 0,0-1 0,0 0 0,0 2 0,2-5 0,4-2 0,-1 0 0,1 0 0,0 0 0,1 1 0,-1 0 0,2 1 0,-1-1 0,0 1 0,2 1 0,-2-1 0,1 1 0,0 1 0,1 0 0,-1 1 0,1-1 0,0 2 0,10-1 0,3 0 0,1 1 0,0 1 0,0 1 0,0 0 0,-1 3 0,24 5 0,-33-4 0,-1 0 0,1 1 0,-2 0 0,1 1 0,-1 0 0,1 2 0,-2-1 0,20 19 0,-13-11 0,38 24 0,-26-22 0,1-2 0,1-2 0,0-1 0,1-1 0,64 14 0,-75-21 0,33 7 0,1-2 0,-1-2 0,60 0 0,-25-7 0,118-5 0,-205 4 0,0 0 0,-1 0 0,1 0 0,-1 0 0,2-1 0,-2 0 0,1 0 0,-1 0 0,3-2 0,-4 3 0,-1 0 0,0 0 0,0 0 0,0 0 0,0 0 0,0 0 0,0 0 0,0-1 0,1 1 0,-1 0 0,0 0 0,0 0 0,0 0 0,0 0 0,0 0 0,0-1 0,0 1 0,0 0 0,0 0 0,0 0 0,0 0 0,0-1 0,0 1 0,0 0 0,0 0 0,0 0 0,0 0 0,0 0 0,0 0 0,0 0 0,0 0 0,0 0 0,0 0 0,0 0 0,0 0 0,0-1 0,-1 1 0,1 0 0,0 0 0,0 0 0,0 0 0,0 0 0,0 0 0,0 0 0,0-1 0,-1 1 0,1 0 0,0 0 0,0 0 0,0 0 0,0 0 0,-1 0 0,-16-4 0,-33-4 0,-33-3 0,-93-1 0,168 11 0,2 1 0,-2-2 0,1 2 0,0-2 0,0 0 0,0 0 0,0-1 0,0 1 0,1-2 0,-1 1 0,1 0 0,-9-8 0,13 10 0,0-1 0,0 1 0,1-1 0,-1 0 0,0 1 0,1-1 0,-1 0 0,1 0 0,0-1 0,0 2 0,-1-2 0,1 2 0,0-2 0,1 1 0,-1 0 0,1-1 0,-1 1 0,1-1 0,-1 1 0,1-1 0,0 2 0,0-2 0,0 1 0,0-1 0,1 1 0,-1-1 0,1 1 0,0 0 0,-1 0 0,1-1 0,0 1 0,0 0 0,0-1 0,0 2 0,0-2 0,1 2 0,0-1 0,-1 0 0,1 1 0,1-4 0,11-7 0,1-1 0,-1 2 0,1 0 0,1 0 0,-1 1 0,2 2 0,22-10 0,-33 15 0,1 1 0,-1-1 0,1 1 0,0 1 0,-1-1 0,1 1 0,0 0 0,-1 1 0,1 0 0,1 0 0,-2 0 0,1 0 0,0 1 0,-1 1 0,1 0 0,0-1 0,-1 2 0,1-1 0,-1 1 0,0 0 0,0 0 0,0 1 0,0-1 0,-1 1 0,7 5 0,21 14 0,60 28 0,-55-31 0,-26-14 0,1-1 0,-1 0 0,1-1 0,0 0 0,0-2 0,0 1 0,22 0 0,99-4 0,-61-2 0,436 3 0,-484 2 0,0 0 0,0 2 0,39 11 0,28 4 0,-54-11 0,71 22 0,-81-20 0,-1-3 0,1 1 0,1-2 0,56 4 0,219-13-1365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09"/>
    </inkml:context>
    <inkml:brush xml:id="br0">
      <inkml:brushProperty name="width" value="0.35" units="cm"/>
      <inkml:brushProperty name="height" value="0.35" units="cm"/>
      <inkml:brushProperty name="color" value="#181617"/>
    </inkml:brush>
  </inkml:definitions>
  <inkml:trace contextRef="#ctx0" brushRef="#br0">32 168 24575,'30'-2'0,"0"-1"0,0-2 0,-1-1 0,47-15 0,-45 11 0,1 2 0,-1 1 0,58-5 0,-82 12 0,20 0 0,-1-1 0,1-2 0,-1 0 0,0-2 0,0 0 0,34-13 0,-37 10 0,0 1 0,0 0 0,1 2 0,0 1 0,35-2 0,126 6 0,-86 3 0,619-3 0,-685-2 0,49-8 0,-46 4 0,36 0 0,364 5 0,-206 3 0,-183 0 0,0 2 0,55 14 0,-56-9 0,-1-2 0,70 1 0,-94-8 0,-1 1 0,0 0 0,0 1 0,25 7 0,165 39 0,-74-16 0,-131-31 0,-1 0 0,1 0 0,-1 0 0,1 0 0,-1 1 0,0-1 0,1 1 0,-1 1 0,0-1 0,0 0 0,0 1 0,-1 0 0,1 0 0,-1 0 0,1 0 0,-1 1 0,4 5 0,-4-4 0,-1 0 0,0 0 0,0 0 0,0 0 0,-1 0 0,0 0 0,0 1 0,0-1 0,-1 0 0,1 1 0,-1-1 0,0 0 0,-1 1 0,-1 9 0,-7 28 0,-1-1 0,-2 0 0,-31 72 0,36-96 0,1 0 0,1 0 0,-3 24 0,-11 36 0,17-73 0,0 0 0,-1-1 0,1 1 0,-1 0 0,0-1 0,-1 1 0,1-1 0,-1 0 0,0 0 0,0-1 0,0 1 0,0-1 0,-1 0 0,1 0 0,-1 0 0,0-1 0,0 1 0,0-1 0,-10 3 0,-7 0 0,0 0 0,0-2 0,-34 2 0,55-5 0,-343 4 0,178-7 0,-751 3 0,753-12 0,15-1 0,-116 2 0,-76-1 0,238 11 0,-95 3 0,180 1 0,0 0 0,1 1 0,-20 7 0,-38 8 0,27-14 0,0-1 0,0-3 0,0-1 0,0-3 0,-63-11 0,76 9 0,23 4 0,-1-1 0,1 0 0,0-1 0,-17-7 0,25 9 0,1-1 0,0 1 0,0-1 0,-1 0 0,2 0 0,-1-1 0,0 1 0,0-1 0,1 1 0,-1-1 0,1 0 0,0 0 0,0 0 0,0 0 0,0 0 0,0 0 0,1-1 0,0 1 0,-2-7 0,-1-8 0,1 0 0,1-1 0,1 1 0,1 0 0,0-1 0,1 1 0,1-1 0,5-21 0,-5 36 0,-1 1 0,0 0 0,0 0 0,1 0 0,0 0 0,-1 1 0,1-1 0,0 0 0,1 1 0,-1-1 0,0 1 0,1 0 0,-1 0 0,1 0 0,0 0 0,-1 0 0,1 0 0,0 1 0,0-1 0,0 1 0,1 0 0,-1 0 0,0 0 0,0 0 0,6 0 0,9-1 0,0 1 0,1 1 0,30 3 0,-10 0 0,977 0 0,-528-5 0,-119 16 0,107-2 0,-301-14 0,-151 3 0,0 2 0,25 5 0,33 3 0,58-10 0,-86-2 0,0 2 0,90 13 0,-142-13 0,1 0 0,-1-1 0,1 1 0,-1-1 0,1 0 0,0 0 0,-1 0 0,1 0 0,-1 0 0,1 0 0,0-1 0,-1 1 0,1-1 0,-1 0 0,1 0 0,-1 0 0,1 0 0,-1 0 0,3-2 0,-3 0 0,0 0 0,0 1 0,0-1 0,0-1 0,0 1 0,-1 0 0,0 0 0,1-1 0,-1 1 0,0 0 0,-1-1 0,1 1 0,0-7 0,15-40 0,-13 45 0,-1-1 0,1 0 0,-1 0 0,-1 0 0,1-1 0,-1 1 0,0 0 0,0-1 0,-1-8 0,0 14 0,-1-1 0,1 1 0,-1-1 0,0 0 0,1 1 0,-1-1 0,0 1 0,0 0 0,0-1 0,0 1 0,0 0 0,-1-1 0,1 1 0,0 0 0,-1 0 0,1 0 0,0 0 0,-1 0 0,1 1 0,-1-1 0,1 0 0,-1 1 0,0-1 0,1 1 0,-1-1 0,0 1 0,1 0 0,-3-1 0,-7 0 0,0 0 0,0 1 0,-13 1 0,13-1 0,-1205 6 0,690-8 0,-426 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6T19:53:25"/>
    </inkml:context>
    <inkml:brush xml:id="br0">
      <inkml:brushProperty name="width" value="0.35" units="cm"/>
      <inkml:brushProperty name="height" value="0.35" units="cm"/>
      <inkml:brushProperty name="color" value="#181617"/>
    </inkml:brush>
  </inkml:definitions>
  <inkml:trace contextRef="#ctx0" brushRef="#br0">340 26 24575,'147'-12'0,"-19"1"0,694 8 0,-421 6 0,-241-5 0,177 4 0,-183 9 0,57 2 0,-62-15 0,121 4 0,-171 9 0,27 2 0,-96-13 0,16 1 0,88 12 0,16 11 0,27 8 0,-174-32 0,0 0 0,-1 1 0,1 0 0,-1 0 0,1 0 0,-1 0 0,1 0 0,-1 0 0,0 0 0,1 1 0,-1-1 0,0 1 0,0 0 0,0 0 0,0 0 0,0 0 0,-1 0 0,1 0 0,2 4 0,-2-1 0,0 0 0,0 0 0,-1 0 0,0 0 0,0 0 0,0 0 0,0 0 0,-1 0 0,0 10 0,-3 7 0,0 0 0,-1-1 0,-13 39 0,17-60 0,-5 14 0,-1 0 0,-1 0 0,0-1 0,0 0 0,-2 0 0,-17 21 0,-69 66 0,61-68 0,24-23 0,-1 0 0,0-1 0,0-1 0,-1 0 0,0 0 0,0-1 0,-1-1 0,1 0 0,-1 0 0,0-2 0,-1 1 0,-21 1 0,-16 0 0,-103-3 0,95-3 0,-1188 0 0,1239 0 0,0 0 0,0 0 0,0-1 0,0 0 0,0-1 0,1 0 0,-1 0 0,1 0 0,0-1 0,0 0 0,-8-6 0,8 5 0,-1 0 0,0 1 0,0 0 0,-1 0 0,1 0 0,-1 1 0,0 1 0,-16-4 0,-93 4 0,79 3 0,-64-7 0,-160-28 0,189 28 0,-130 5 0,87 3 0,22-1 0,-114-2 0,194-1 0,1-1 0,-1 0 0,1-1 0,0 0 0,0-1 0,-16-9 0,15 7 0,0 1 0,-1 0 0,0 1 0,0 0 0,-19-1 0,-128 3 0,161 3 0,0 0 0,1 0 0,-1 0 0,0 0 0,1-1 0,-1 1 0,0 0 0,0-1 0,1 1 0,-1-1 0,1 0 0,-1 0 0,1 1 0,-1-1 0,1 0 0,-3-2 0,4 2 0,-1 0 0,1 1 0,0-1 0,-1 0 0,1 0 0,0 0 0,0 1 0,-1-1 0,1 0 0,0 0 0,0 0 0,0 0 0,0 1 0,0-1 0,0 0 0,0 0 0,1 0 0,-1 0 0,0 1 0,0-1 0,1 0 0,-1 0 0,1-1 0,4-6 0,0 1 0,0 0 0,1 0 0,13-13 0,-9 10 0,156-191 0,-165 200 0,0 1 0,0-1 0,-1 0 0,1 0 0,0 0 0,-1 0 0,1 1 0,0-1 0,-1 0 0,1 0 0,-1 0 0,0 0 0,1 0 0,-1 0 0,0 0 0,0-1 0,1 1 0,-1 0 0,0 0 0,0 0 0,0 0 0,0 0 0,-1-1 0,1 1 0,-1 0 0,0 0 0,1 0 0,-1 0 0,0 0 0,0 0 0,0 1 0,1-1 0,-1 0 0,0 1 0,0-1 0,0 1 0,0-1 0,0 1 0,0-1 0,-1 1 0,1 0 0,-1-1 0,-9-1 0,0 0 0,0 1 0,-18 1 0,21 0 0,-85 2 0,55 0 0,0-1 0,1-2 0,-61-10 0,96 11 0,0 0 0,1-1 0,-1 1 0,0-1 0,1 1 0,-1-1 0,0 0 0,1 1 0,-1-1 0,1 0 0,-1 0 0,1 0 0,-2-1 0,3 1 0,0 1 0,0 0 0,0-1 0,-1 1 0,1-1 0,0 1 0,0 0 0,0-1 0,0 1 0,0 0 0,0-1 0,0 1 0,0 0 0,0-1 0,0 1 0,1 0 0,-1-1 0,0 1 0,0-1 0,0 1 0,0 0 0,0 0 0,1-1 0,-1 1 0,0 0 0,0-1 0,1 1 0,-1 0 0,0 0 0,0-1 0,1 1 0,-1 0 0,0 0 0,1 0 0,-1-1 0,4-1 0,0 0 0,0 0 0,0 0 0,0 1 0,1-1 0,-1 1 0,0 0 0,6-1 0,7 0 0,0 1 0,0 0 0,0 2 0,0-1 0,0 2 0,-1 0 0,1 2 0,0-1 0,-1 2 0,0 0 0,0 1 0,22 12 0,12 8 0,-20-9 0,2-1 0,0-1 0,0-2 0,1-1 0,54 11 0,14-1 0,-68-13 0,0-2 0,0-2 0,42 3 0,494-8 0,-240-2 0,-151 14 0,-14 0 0,2-14 0,99 4 0,-171 9 0,-46-4 0,48 0 0,692-8-1365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4812F-24E7-4FD2-8E7E-C721C404D5EF}"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6FB6-5797-4700-8EA5-F5F4FA9063F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D0D10-997E-788F-EF3D-1E2894655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42847-6D9E-66F8-ECB1-7FC49D158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0E301-314F-84FF-3419-46D0D6930CAB}"/>
              </a:ext>
            </a:extLst>
          </p:cNvPr>
          <p:cNvSpPr>
            <a:spLocks noGrp="1"/>
          </p:cNvSpPr>
          <p:nvPr>
            <p:ph type="body" idx="1"/>
          </p:nvPr>
        </p:nvSpPr>
        <p:spPr/>
        <p:txBody>
          <a:bodyPr/>
          <a:lstStyle/>
          <a:p>
            <a:r>
              <a:rPr lang="en-US" dirty="0"/>
              <a:t>Translate</a:t>
            </a:r>
          </a:p>
        </p:txBody>
      </p:sp>
      <p:sp>
        <p:nvSpPr>
          <p:cNvPr id="4" name="Slide Number Placeholder 3">
            <a:extLst>
              <a:ext uri="{FF2B5EF4-FFF2-40B4-BE49-F238E27FC236}">
                <a16:creationId xmlns:a16="http://schemas.microsoft.com/office/drawing/2014/main" id="{2CCC9DD1-1C0F-B606-7C13-F48F62B0F747}"/>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854603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E55AE-6BB7-0FE7-B06F-9D08428CE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6AF41-C731-AB20-A2EF-29FD76230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325926-37A7-9D97-0EAD-6B56E3AC4341}"/>
              </a:ext>
            </a:extLst>
          </p:cNvPr>
          <p:cNvSpPr>
            <a:spLocks noGrp="1"/>
          </p:cNvSpPr>
          <p:nvPr>
            <p:ph type="body" idx="1"/>
          </p:nvPr>
        </p:nvSpPr>
        <p:spPr/>
        <p:txBody>
          <a:bodyPr/>
          <a:lstStyle/>
          <a:p>
            <a:r>
              <a:rPr lang="en-US" dirty="0"/>
              <a:t>Toxic </a:t>
            </a:r>
          </a:p>
        </p:txBody>
      </p:sp>
      <p:sp>
        <p:nvSpPr>
          <p:cNvPr id="4" name="Slide Number Placeholder 3">
            <a:extLst>
              <a:ext uri="{FF2B5EF4-FFF2-40B4-BE49-F238E27FC236}">
                <a16:creationId xmlns:a16="http://schemas.microsoft.com/office/drawing/2014/main" id="{EDB86DE3-2BE1-E865-C8DB-AB999CF5A8A5}"/>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871946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68608-7604-B063-8683-C90C411A9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88D28-CE4C-8F5E-E7FB-38C2C4AA1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CF33A-48F0-C49B-BEAA-6EDC389B834F}"/>
              </a:ext>
            </a:extLst>
          </p:cNvPr>
          <p:cNvSpPr>
            <a:spLocks noGrp="1"/>
          </p:cNvSpPr>
          <p:nvPr>
            <p:ph type="body" idx="1"/>
          </p:nvPr>
        </p:nvSpPr>
        <p:spPr/>
        <p:txBody>
          <a:bodyPr/>
          <a:lstStyle/>
          <a:p>
            <a:r>
              <a:rPr lang="en-US" dirty="0"/>
              <a:t>Summarization </a:t>
            </a:r>
          </a:p>
        </p:txBody>
      </p:sp>
      <p:sp>
        <p:nvSpPr>
          <p:cNvPr id="4" name="Slide Number Placeholder 3">
            <a:extLst>
              <a:ext uri="{FF2B5EF4-FFF2-40B4-BE49-F238E27FC236}">
                <a16:creationId xmlns:a16="http://schemas.microsoft.com/office/drawing/2014/main" id="{A9A87EA3-DC39-C4A8-0D1D-1F33B661233C}"/>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8305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879B3-E899-2B7B-E6B4-18482640C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E8C18-9FBD-B269-E5F2-5C1E47559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1897D-E859-2866-A31E-5751AFA32B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BA5DE-0F6C-AFEC-3421-A71A4BA919A0}"/>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46898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7D92B2-886C-4C08-B97D-9CBFC01D83E1}"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7D92B2-886C-4C08-B97D-9CBFC01D83E1}"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7D92B2-886C-4C08-B97D-9CBFC01D83E1}"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7D92B2-886C-4C08-B97D-9CBFC01D83E1}"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7D92B2-886C-4C08-B97D-9CBFC01D83E1}"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7D92B2-886C-4C08-B97D-9CBFC01D83E1}"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7D92B2-886C-4C08-B97D-9CBFC01D83E1}"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7D92B2-886C-4C08-B97D-9CBFC01D83E1}"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7D92B2-886C-4C08-B97D-9CBFC01D83E1}" type="datetimeFigureOut">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7D92B2-886C-4C08-B97D-9CBFC01D83E1}"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7D92B2-886C-4C08-B97D-9CBFC01D83E1}"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EA32E4-1CD8-4224-A1ED-95F995A34D0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7D92B2-886C-4C08-B97D-9CBFC01D83E1}" type="datetimeFigureOut">
              <a:rPr lang="en-US" smtClean="0"/>
              <a:t>12/8/2024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EA32E4-1CD8-4224-A1ED-95F995A34D0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customXml" Target="../ink/ink12.xml"/><Relationship Id="rId4" Type="http://schemas.openxmlformats.org/officeDocument/2006/relationships/image" Target="../media/image23.png"/><Relationship Id="rId9" Type="http://schemas.openxmlformats.org/officeDocument/2006/relationships/image" Target="../media/image260.png"/></Relationships>
</file>

<file path=ppt/slides/_rels/slide1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customXml" Target="../ink/ink15.xml"/><Relationship Id="rId11" Type="http://schemas.openxmlformats.org/officeDocument/2006/relationships/image" Target="../media/image32.png"/><Relationship Id="rId5" Type="http://schemas.openxmlformats.org/officeDocument/2006/relationships/image" Target="../media/image30.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customXml" Target="../ink/ink19.xml"/><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39.png"/><Relationship Id="rId4" Type="http://schemas.openxmlformats.org/officeDocument/2006/relationships/customXml" Target="../ink/ink22.xml"/></Relationships>
</file>

<file path=ppt/slides/_rels/slide16.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customXml" Target="../ink/ink25.xml"/><Relationship Id="rId5" Type="http://schemas.openxmlformats.org/officeDocument/2006/relationships/image" Target="../media/image42.png"/><Relationship Id="rId4" Type="http://schemas.openxmlformats.org/officeDocument/2006/relationships/customXml" Target="../ink/ink24.xml"/><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customXml" Target="../ink/ink28.xml"/><Relationship Id="rId5" Type="http://schemas.openxmlformats.org/officeDocument/2006/relationships/image" Target="../media/image46.png"/><Relationship Id="rId4" Type="http://schemas.openxmlformats.org/officeDocument/2006/relationships/customXml" Target="../ink/ink27.xml"/><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customXml" Target="../ink/ink31.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customXml" Target="../ink/ink3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customXml" Target="../ink/ink34.xml"/><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customXml" Target="../ink/ink33.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customXml" Target="../ink/ink36.xml"/><Relationship Id="rId5" Type="http://schemas.openxmlformats.org/officeDocument/2006/relationships/image" Target="../media/image61.png"/><Relationship Id="rId4" Type="http://schemas.openxmlformats.org/officeDocument/2006/relationships/customXml" Target="../ink/ink35.xml"/></Relationships>
</file>

<file path=ppt/slides/_rels/slide24.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customXml" Target="../ink/ink41.xm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customXml" Target="../ink/ink38.xml"/><Relationship Id="rId11" Type="http://schemas.openxmlformats.org/officeDocument/2006/relationships/image" Target="../media/image67.png"/><Relationship Id="rId5" Type="http://schemas.openxmlformats.org/officeDocument/2006/relationships/image" Target="../media/image64.png"/><Relationship Id="rId10" Type="http://schemas.openxmlformats.org/officeDocument/2006/relationships/customXml" Target="../ink/ink40.xml"/><Relationship Id="rId4" Type="http://schemas.openxmlformats.org/officeDocument/2006/relationships/customXml" Target="../ink/ink37.xml"/><Relationship Id="rId9"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9.png"/><Relationship Id="rId5" Type="http://schemas.openxmlformats.org/officeDocument/2006/relationships/customXml" Target="../ink/ink42.xml"/><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customXml" Target="../ink/ink44.xml"/><Relationship Id="rId7" Type="http://schemas.openxmlformats.org/officeDocument/2006/relationships/customXml" Target="../ink/ink46.xml"/><Relationship Id="rId12"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00.png"/><Relationship Id="rId11" Type="http://schemas.openxmlformats.org/officeDocument/2006/relationships/customXml" Target="../ink/ink48.xml"/><Relationship Id="rId5" Type="http://schemas.openxmlformats.org/officeDocument/2006/relationships/customXml" Target="../ink/ink45.xml"/><Relationship Id="rId10" Type="http://schemas.openxmlformats.org/officeDocument/2006/relationships/image" Target="../media/image102.png"/><Relationship Id="rId4" Type="http://schemas.openxmlformats.org/officeDocument/2006/relationships/image" Target="../media/image99.png"/><Relationship Id="rId9" Type="http://schemas.openxmlformats.org/officeDocument/2006/relationships/customXml" Target="../ink/ink47.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8" Type="http://schemas.openxmlformats.org/officeDocument/2006/relationships/customXml" Target="../ink/ink51.xml"/><Relationship Id="rId3" Type="http://schemas.openxmlformats.org/officeDocument/2006/relationships/image" Target="../media/image7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customXml" Target="../ink/ink50.xml"/><Relationship Id="rId5" Type="http://schemas.openxmlformats.org/officeDocument/2006/relationships/image" Target="../media/image110.png"/><Relationship Id="rId4" Type="http://schemas.openxmlformats.org/officeDocument/2006/relationships/customXml" Target="../ink/ink49.xml"/><Relationship Id="rId9"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80.png"/><Relationship Id="rId7" Type="http://schemas.openxmlformats.org/officeDocument/2006/relationships/customXml" Target="../ink/ink53.xml"/><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117.png"/><Relationship Id="rId5" Type="http://schemas.openxmlformats.org/officeDocument/2006/relationships/customXml" Target="../ink/ink52.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8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9.png"/><Relationship Id="rId5" Type="http://schemas.openxmlformats.org/officeDocument/2006/relationships/customXml" Target="../ink/ink54.xml"/><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7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customXml" Target="../ink/ink3.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740.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customXml" Target="../ink/ink57.xml"/><Relationship Id="rId5" Type="http://schemas.openxmlformats.org/officeDocument/2006/relationships/image" Target="../media/image730.png"/><Relationship Id="rId4" Type="http://schemas.openxmlformats.org/officeDocument/2006/relationships/customXml" Target="../ink/ink56.xml"/></Relationships>
</file>

<file path=ppt/slides/_rels/slide42.xml.rels><?xml version="1.0" encoding="UTF-8" standalone="yes"?>
<Relationships xmlns="http://schemas.openxmlformats.org/package/2006/relationships"><Relationship Id="rId8" Type="http://schemas.openxmlformats.org/officeDocument/2006/relationships/customXml" Target="../ink/ink59.xml"/><Relationship Id="rId3" Type="http://schemas.openxmlformats.org/officeDocument/2006/relationships/image" Target="../media/image88.png"/><Relationship Id="rId7" Type="http://schemas.openxmlformats.org/officeDocument/2006/relationships/image" Target="../media/image780.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customXml" Target="../ink/ink58.xml"/><Relationship Id="rId11" Type="http://schemas.openxmlformats.org/officeDocument/2006/relationships/image" Target="../media/image800.png"/><Relationship Id="rId5" Type="http://schemas.openxmlformats.org/officeDocument/2006/relationships/image" Target="../media/image90.png"/><Relationship Id="rId10" Type="http://schemas.openxmlformats.org/officeDocument/2006/relationships/customXml" Target="../ink/ink60.xml"/><Relationship Id="rId4" Type="http://schemas.openxmlformats.org/officeDocument/2006/relationships/image" Target="../media/image89.png"/><Relationship Id="rId9" Type="http://schemas.openxmlformats.org/officeDocument/2006/relationships/image" Target="../media/image790.png"/></Relationships>
</file>

<file path=ppt/slides/_rels/slide43.xml.rels><?xml version="1.0" encoding="UTF-8" standalone="yes"?>
<Relationships xmlns="http://schemas.openxmlformats.org/package/2006/relationships"><Relationship Id="rId8" Type="http://schemas.openxmlformats.org/officeDocument/2006/relationships/image" Target="../media/image850.png"/><Relationship Id="rId13" Type="http://schemas.openxmlformats.org/officeDocument/2006/relationships/customXml" Target="../ink/ink64.xml"/><Relationship Id="rId18" Type="http://schemas.openxmlformats.org/officeDocument/2006/relationships/image" Target="../media/image900.png"/><Relationship Id="rId3" Type="http://schemas.openxmlformats.org/officeDocument/2006/relationships/image" Target="../media/image91.png"/><Relationship Id="rId7" Type="http://schemas.openxmlformats.org/officeDocument/2006/relationships/customXml" Target="../ink/ink61.xml"/><Relationship Id="rId12" Type="http://schemas.openxmlformats.org/officeDocument/2006/relationships/image" Target="../media/image870.png"/><Relationship Id="rId17" Type="http://schemas.openxmlformats.org/officeDocument/2006/relationships/customXml" Target="../ink/ink66.xml"/><Relationship Id="rId2" Type="http://schemas.openxmlformats.org/officeDocument/2006/relationships/notesSlide" Target="../notesSlides/notesSlide41.xml"/><Relationship Id="rId16" Type="http://schemas.openxmlformats.org/officeDocument/2006/relationships/image" Target="../media/image890.png"/><Relationship Id="rId1" Type="http://schemas.openxmlformats.org/officeDocument/2006/relationships/slideLayout" Target="../slideLayouts/slideLayout17.xml"/><Relationship Id="rId6" Type="http://schemas.openxmlformats.org/officeDocument/2006/relationships/image" Target="../media/image94.png"/><Relationship Id="rId11" Type="http://schemas.openxmlformats.org/officeDocument/2006/relationships/customXml" Target="../ink/ink63.xml"/><Relationship Id="rId5" Type="http://schemas.openxmlformats.org/officeDocument/2006/relationships/image" Target="../media/image93.png"/><Relationship Id="rId15" Type="http://schemas.openxmlformats.org/officeDocument/2006/relationships/customXml" Target="../ink/ink65.xml"/><Relationship Id="rId10" Type="http://schemas.openxmlformats.org/officeDocument/2006/relationships/image" Target="../media/image860.png"/><Relationship Id="rId4" Type="http://schemas.openxmlformats.org/officeDocument/2006/relationships/image" Target="../media/image92.png"/><Relationship Id="rId9" Type="http://schemas.openxmlformats.org/officeDocument/2006/relationships/customXml" Target="../ink/ink62.xml"/><Relationship Id="rId14" Type="http://schemas.openxmlformats.org/officeDocument/2006/relationships/image" Target="../media/image880.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customXml" Target="../ink/ink67.xml"/><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960.png"/><Relationship Id="rId5" Type="http://schemas.openxmlformats.org/officeDocument/2006/relationships/customXml" Target="../ink/ink69.xml"/><Relationship Id="rId4" Type="http://schemas.openxmlformats.org/officeDocument/2006/relationships/image" Target="../media/image95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0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9.png"/><Relationship Id="rId5" Type="http://schemas.openxmlformats.org/officeDocument/2006/relationships/customXml" Target="../ink/ink70.xml"/><Relationship Id="rId4"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customXml" Target="../ink/ink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6.png"/><Relationship Id="rId7" Type="http://schemas.openxmlformats.org/officeDocument/2006/relationships/customXml" Target="../ink/ink9.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18661"/>
            <a:ext cx="4572000" cy="6858000"/>
          </a:xfrm>
          <a:prstGeom prst="rect">
            <a:avLst/>
          </a:prstGeom>
        </p:spPr>
      </p:pic>
      <p:sp>
        <p:nvSpPr>
          <p:cNvPr id="3" name="Text 0"/>
          <p:cNvSpPr/>
          <p:nvPr/>
        </p:nvSpPr>
        <p:spPr>
          <a:xfrm>
            <a:off x="734220" y="2140942"/>
            <a:ext cx="6133406"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A Deep Dive into Transformers</a:t>
            </a:r>
            <a:endParaRPr lang="en-US" sz="3665" dirty="0"/>
          </a:p>
        </p:txBody>
      </p:sp>
      <p:sp>
        <p:nvSpPr>
          <p:cNvPr id="4" name="Text 1"/>
          <p:cNvSpPr/>
          <p:nvPr/>
        </p:nvSpPr>
        <p:spPr>
          <a:xfrm>
            <a:off x="734219" y="3038277"/>
            <a:ext cx="6151563" cy="1678782"/>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Transformers are a powerful type of neural network architecture that has revolutionized natural language processing (NLP), enabling breakthroughs in machine translation, text summarization, and more. This presentation will explore the key concepts of transformers, their evolution, and their applications.</a:t>
            </a:r>
            <a:endParaRPr lang="en-US" sz="16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8170" y="426720"/>
            <a:ext cx="10995660" cy="600519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D1F0A4F-7F0E-7B31-E725-D660F7D11A88}"/>
                  </a:ext>
                </a:extLst>
              </p14:cNvPr>
              <p14:cNvContentPartPr/>
              <p14:nvPr/>
            </p14:nvContentPartPr>
            <p14:xfrm>
              <a:off x="10739703" y="6518737"/>
              <a:ext cx="1295280" cy="216720"/>
            </p14:xfrm>
          </p:contentPart>
        </mc:Choice>
        <mc:Fallback xmlns="">
          <p:pic>
            <p:nvPicPr>
              <p:cNvPr id="3" name="Ink 2">
                <a:extLst>
                  <a:ext uri="{FF2B5EF4-FFF2-40B4-BE49-F238E27FC236}">
                    <a16:creationId xmlns:a16="http://schemas.microsoft.com/office/drawing/2014/main" id="{6D1F0A4F-7F0E-7B31-E725-D660F7D11A88}"/>
                  </a:ext>
                </a:extLst>
              </p:cNvPr>
              <p:cNvPicPr/>
              <p:nvPr/>
            </p:nvPicPr>
            <p:blipFill>
              <a:blip r:embed="rId4"/>
              <a:stretch>
                <a:fillRect/>
              </a:stretch>
            </p:blipFill>
            <p:spPr>
              <a:xfrm>
                <a:off x="10676703" y="6455737"/>
                <a:ext cx="1420920" cy="34236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20" y="1045766"/>
            <a:ext cx="4662289"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Encoder Input</a:t>
            </a:r>
            <a:endParaRPr lang="en-US" sz="3665" dirty="0"/>
          </a:p>
        </p:txBody>
      </p:sp>
      <p:pic>
        <p:nvPicPr>
          <p:cNvPr id="3" name="Image 0" descr="preencoded.png"/>
          <p:cNvPicPr>
            <a:picLocks noChangeAspect="1"/>
          </p:cNvPicPr>
          <p:nvPr/>
        </p:nvPicPr>
        <p:blipFill>
          <a:blip r:embed="rId3"/>
          <a:stretch>
            <a:fillRect/>
          </a:stretch>
        </p:blipFill>
        <p:spPr>
          <a:xfrm>
            <a:off x="2884289" y="2048074"/>
            <a:ext cx="1061542" cy="710903"/>
          </a:xfrm>
          <a:prstGeom prst="rect">
            <a:avLst/>
          </a:prstGeom>
        </p:spPr>
      </p:pic>
      <p:sp>
        <p:nvSpPr>
          <p:cNvPr id="4" name="Text 1"/>
          <p:cNvSpPr/>
          <p:nvPr/>
        </p:nvSpPr>
        <p:spPr>
          <a:xfrm>
            <a:off x="3368874" y="2268835"/>
            <a:ext cx="92373"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1</a:t>
            </a:r>
            <a:endParaRPr lang="en-US" sz="2040" dirty="0"/>
          </a:p>
        </p:txBody>
      </p:sp>
      <p:sp>
        <p:nvSpPr>
          <p:cNvPr id="5" name="Text 2"/>
          <p:cNvSpPr/>
          <p:nvPr/>
        </p:nvSpPr>
        <p:spPr>
          <a:xfrm>
            <a:off x="4155579" y="2257822"/>
            <a:ext cx="723007"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Tokens</a:t>
            </a:r>
            <a:endParaRPr lang="en-US" sz="1835" dirty="0"/>
          </a:p>
        </p:txBody>
      </p:sp>
      <p:sp>
        <p:nvSpPr>
          <p:cNvPr id="6" name="Shape 3"/>
          <p:cNvSpPr/>
          <p:nvPr/>
        </p:nvSpPr>
        <p:spPr>
          <a:xfrm>
            <a:off x="3998219" y="2772469"/>
            <a:ext cx="7407176" cy="12700"/>
          </a:xfrm>
          <a:prstGeom prst="roundRect">
            <a:avLst>
              <a:gd name="adj" fmla="val 693846"/>
            </a:avLst>
          </a:prstGeom>
          <a:solidFill>
            <a:srgbClr val="922022"/>
          </a:solidFill>
        </p:spPr>
        <p:txBody>
          <a:bodyPr/>
          <a:lstStyle/>
          <a:p>
            <a:endParaRPr lang="en-US" sz="1500"/>
          </a:p>
        </p:txBody>
      </p:sp>
      <p:pic>
        <p:nvPicPr>
          <p:cNvPr id="7" name="Image 1" descr="preencoded.png"/>
          <p:cNvPicPr>
            <a:picLocks noChangeAspect="1"/>
          </p:cNvPicPr>
          <p:nvPr/>
        </p:nvPicPr>
        <p:blipFill>
          <a:blip r:embed="rId4"/>
          <a:stretch>
            <a:fillRect/>
          </a:stretch>
        </p:blipFill>
        <p:spPr>
          <a:xfrm>
            <a:off x="2353469" y="2811364"/>
            <a:ext cx="2123182" cy="710903"/>
          </a:xfrm>
          <a:prstGeom prst="rect">
            <a:avLst/>
          </a:prstGeom>
        </p:spPr>
      </p:pic>
      <p:sp>
        <p:nvSpPr>
          <p:cNvPr id="8" name="Text 4"/>
          <p:cNvSpPr/>
          <p:nvPr/>
        </p:nvSpPr>
        <p:spPr>
          <a:xfrm>
            <a:off x="3343672" y="2957017"/>
            <a:ext cx="142677"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2</a:t>
            </a:r>
            <a:endParaRPr lang="en-US" sz="2040" dirty="0"/>
          </a:p>
        </p:txBody>
      </p:sp>
      <p:sp>
        <p:nvSpPr>
          <p:cNvPr id="9" name="Text 5"/>
          <p:cNvSpPr/>
          <p:nvPr/>
        </p:nvSpPr>
        <p:spPr>
          <a:xfrm>
            <a:off x="4686399" y="3021112"/>
            <a:ext cx="889397"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Input IDs</a:t>
            </a:r>
            <a:endParaRPr lang="en-US" sz="1835" dirty="0"/>
          </a:p>
        </p:txBody>
      </p:sp>
      <p:sp>
        <p:nvSpPr>
          <p:cNvPr id="10" name="Shape 6"/>
          <p:cNvSpPr/>
          <p:nvPr/>
        </p:nvSpPr>
        <p:spPr>
          <a:xfrm>
            <a:off x="4529039" y="3535759"/>
            <a:ext cx="6876356" cy="12700"/>
          </a:xfrm>
          <a:prstGeom prst="roundRect">
            <a:avLst>
              <a:gd name="adj" fmla="val 693846"/>
            </a:avLst>
          </a:prstGeom>
          <a:solidFill>
            <a:srgbClr val="922022"/>
          </a:solidFill>
        </p:spPr>
        <p:txBody>
          <a:bodyPr/>
          <a:lstStyle/>
          <a:p>
            <a:endParaRPr lang="en-US" sz="1500"/>
          </a:p>
        </p:txBody>
      </p:sp>
      <p:pic>
        <p:nvPicPr>
          <p:cNvPr id="11" name="Image 2" descr="preencoded.png"/>
          <p:cNvPicPr>
            <a:picLocks noChangeAspect="1"/>
          </p:cNvPicPr>
          <p:nvPr/>
        </p:nvPicPr>
        <p:blipFill>
          <a:blip r:embed="rId5"/>
          <a:stretch>
            <a:fillRect/>
          </a:stretch>
        </p:blipFill>
        <p:spPr>
          <a:xfrm>
            <a:off x="1822649" y="3574654"/>
            <a:ext cx="3184823" cy="710903"/>
          </a:xfrm>
          <a:prstGeom prst="rect">
            <a:avLst/>
          </a:prstGeom>
        </p:spPr>
      </p:pic>
      <p:sp>
        <p:nvSpPr>
          <p:cNvPr id="12" name="Text 7"/>
          <p:cNvSpPr/>
          <p:nvPr/>
        </p:nvSpPr>
        <p:spPr>
          <a:xfrm>
            <a:off x="3346351" y="3720306"/>
            <a:ext cx="137418"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3</a:t>
            </a:r>
            <a:endParaRPr lang="en-US" sz="2040" dirty="0"/>
          </a:p>
        </p:txBody>
      </p:sp>
      <p:sp>
        <p:nvSpPr>
          <p:cNvPr id="13" name="Text 8"/>
          <p:cNvSpPr/>
          <p:nvPr/>
        </p:nvSpPr>
        <p:spPr>
          <a:xfrm>
            <a:off x="5217220" y="3784402"/>
            <a:ext cx="1266329"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Embeddings</a:t>
            </a:r>
            <a:endParaRPr lang="en-US" sz="1835" dirty="0"/>
          </a:p>
        </p:txBody>
      </p:sp>
      <p:sp>
        <p:nvSpPr>
          <p:cNvPr id="14" name="Shape 9"/>
          <p:cNvSpPr/>
          <p:nvPr/>
        </p:nvSpPr>
        <p:spPr>
          <a:xfrm>
            <a:off x="5059858" y="4299049"/>
            <a:ext cx="6345535" cy="12700"/>
          </a:xfrm>
          <a:prstGeom prst="roundRect">
            <a:avLst>
              <a:gd name="adj" fmla="val 693846"/>
            </a:avLst>
          </a:prstGeom>
          <a:solidFill>
            <a:srgbClr val="922022"/>
          </a:solidFill>
        </p:spPr>
        <p:txBody>
          <a:bodyPr/>
          <a:lstStyle/>
          <a:p>
            <a:endParaRPr lang="en-US" sz="1500"/>
          </a:p>
        </p:txBody>
      </p:sp>
      <p:pic>
        <p:nvPicPr>
          <p:cNvPr id="15" name="Image 3" descr="preencoded.png"/>
          <p:cNvPicPr>
            <a:picLocks noChangeAspect="1"/>
          </p:cNvPicPr>
          <p:nvPr/>
        </p:nvPicPr>
        <p:blipFill>
          <a:blip r:embed="rId6"/>
          <a:stretch>
            <a:fillRect/>
          </a:stretch>
        </p:blipFill>
        <p:spPr>
          <a:xfrm>
            <a:off x="1291829" y="4337944"/>
            <a:ext cx="4246463" cy="710903"/>
          </a:xfrm>
          <a:prstGeom prst="rect">
            <a:avLst/>
          </a:prstGeom>
        </p:spPr>
      </p:pic>
      <p:sp>
        <p:nvSpPr>
          <p:cNvPr id="16" name="Text 10"/>
          <p:cNvSpPr/>
          <p:nvPr/>
        </p:nvSpPr>
        <p:spPr>
          <a:xfrm>
            <a:off x="3340299" y="4483596"/>
            <a:ext cx="149523"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4</a:t>
            </a:r>
            <a:endParaRPr lang="en-US" sz="2040" dirty="0"/>
          </a:p>
        </p:txBody>
      </p:sp>
      <p:sp>
        <p:nvSpPr>
          <p:cNvPr id="17" name="Text 11"/>
          <p:cNvSpPr/>
          <p:nvPr/>
        </p:nvSpPr>
        <p:spPr>
          <a:xfrm>
            <a:off x="5748040" y="4547692"/>
            <a:ext cx="2324596"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Positional Embeddings</a:t>
            </a:r>
            <a:endParaRPr lang="en-US" sz="1835" dirty="0"/>
          </a:p>
        </p:txBody>
      </p:sp>
      <p:sp>
        <p:nvSpPr>
          <p:cNvPr id="18" name="Shape 12"/>
          <p:cNvSpPr/>
          <p:nvPr/>
        </p:nvSpPr>
        <p:spPr>
          <a:xfrm>
            <a:off x="5590679" y="5062339"/>
            <a:ext cx="5814715" cy="12700"/>
          </a:xfrm>
          <a:prstGeom prst="roundRect">
            <a:avLst>
              <a:gd name="adj" fmla="val 693846"/>
            </a:avLst>
          </a:prstGeom>
          <a:solidFill>
            <a:srgbClr val="922022"/>
          </a:solidFill>
        </p:spPr>
        <p:txBody>
          <a:bodyPr/>
          <a:lstStyle/>
          <a:p>
            <a:endParaRPr lang="en-US" sz="1500"/>
          </a:p>
        </p:txBody>
      </p:sp>
      <p:pic>
        <p:nvPicPr>
          <p:cNvPr id="19" name="Image 4" descr="preencoded.png"/>
          <p:cNvPicPr>
            <a:picLocks noChangeAspect="1"/>
          </p:cNvPicPr>
          <p:nvPr/>
        </p:nvPicPr>
        <p:blipFill>
          <a:blip r:embed="rId7"/>
          <a:stretch>
            <a:fillRect/>
          </a:stretch>
        </p:blipFill>
        <p:spPr>
          <a:xfrm>
            <a:off x="761008" y="5101233"/>
            <a:ext cx="5308104" cy="710903"/>
          </a:xfrm>
          <a:prstGeom prst="rect">
            <a:avLst/>
          </a:prstGeom>
        </p:spPr>
      </p:pic>
      <p:sp>
        <p:nvSpPr>
          <p:cNvPr id="20" name="Text 13"/>
          <p:cNvSpPr/>
          <p:nvPr/>
        </p:nvSpPr>
        <p:spPr>
          <a:xfrm>
            <a:off x="3346451" y="5246886"/>
            <a:ext cx="137219"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5</a:t>
            </a:r>
            <a:endParaRPr lang="en-US" sz="2040" dirty="0"/>
          </a:p>
        </p:txBody>
      </p:sp>
      <p:sp>
        <p:nvSpPr>
          <p:cNvPr id="21" name="Text 14"/>
          <p:cNvSpPr/>
          <p:nvPr/>
        </p:nvSpPr>
        <p:spPr>
          <a:xfrm>
            <a:off x="6278860" y="5310982"/>
            <a:ext cx="1430635"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Encoder Input</a:t>
            </a:r>
            <a:endParaRPr lang="en-US" sz="1835" dirty="0"/>
          </a:p>
        </p:txBody>
      </p:sp>
      <mc:AlternateContent xmlns:mc="http://schemas.openxmlformats.org/markup-compatibility/2006" xmlns:p14="http://schemas.microsoft.com/office/powerpoint/2010/main">
        <mc:Choice Requires="p14">
          <p:contentPart p14:bwMode="auto" r:id="rId8">
            <p14:nvContentPartPr>
              <p14:cNvPr id="22" name="Ink 21"/>
              <p14:cNvContentPartPr/>
              <p14:nvPr/>
            </p14:nvContentPartPr>
            <p14:xfrm>
              <a:off x="10736123" y="6489297"/>
              <a:ext cx="1345200" cy="266700"/>
            </p14:xfrm>
          </p:contentPart>
        </mc:Choice>
        <mc:Fallback xmlns="">
          <p:pic>
            <p:nvPicPr>
              <p:cNvPr id="22" name="Ink 21"/>
            </p:nvPicPr>
            <p:blipFill>
              <a:blip r:embed="rId9"/>
            </p:blipFill>
            <p:spPr>
              <a:xfrm>
                <a:off x="10736123" y="6489297"/>
                <a:ext cx="1345200" cy="2667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23" name="Ink 22"/>
              <p14:cNvContentPartPr/>
              <p14:nvPr/>
            </p14:nvContentPartPr>
            <p14:xfrm>
              <a:off x="12020423" y="6506720"/>
              <a:ext cx="300" cy="300"/>
            </p14:xfrm>
          </p:contentPart>
        </mc:Choice>
        <mc:Fallback xmlns="">
          <p:pic>
            <p:nvPicPr>
              <p:cNvPr id="23" name="Ink 22"/>
            </p:nvPicPr>
            <p:blipFill>
              <a:blip r:embed="rId11"/>
            </p:blipFill>
            <p:spPr>
              <a:xfrm>
                <a:off x="12020423" y="6506720"/>
                <a:ext cx="300" cy="300"/>
              </a:xfrm>
              <a:prstGeom prst="rect"/>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19" y="1215032"/>
            <a:ext cx="7155160"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Self-Attention: The Key Mechanism</a:t>
            </a:r>
            <a:endParaRPr lang="en-US" sz="3665" dirty="0"/>
          </a:p>
        </p:txBody>
      </p:sp>
      <p:sp>
        <p:nvSpPr>
          <p:cNvPr id="3" name="Shape 1"/>
          <p:cNvSpPr/>
          <p:nvPr/>
        </p:nvSpPr>
        <p:spPr>
          <a:xfrm>
            <a:off x="734219" y="2348309"/>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4" name="Text 2"/>
          <p:cNvSpPr/>
          <p:nvPr/>
        </p:nvSpPr>
        <p:spPr>
          <a:xfrm>
            <a:off x="920949" y="2444453"/>
            <a:ext cx="98524"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1</a:t>
            </a:r>
            <a:endParaRPr lang="en-US" sz="2165" dirty="0"/>
          </a:p>
        </p:txBody>
      </p:sp>
      <p:sp>
        <p:nvSpPr>
          <p:cNvPr id="5" name="Text 3"/>
          <p:cNvSpPr/>
          <p:nvPr/>
        </p:nvSpPr>
        <p:spPr>
          <a:xfrm>
            <a:off x="1415951" y="2348310"/>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1. Query, Key, and Value</a:t>
            </a:r>
            <a:endParaRPr lang="en-US" sz="1835" dirty="0"/>
          </a:p>
        </p:txBody>
      </p:sp>
      <p:sp>
        <p:nvSpPr>
          <p:cNvPr id="6" name="Text 4"/>
          <p:cNvSpPr/>
          <p:nvPr/>
        </p:nvSpPr>
        <p:spPr>
          <a:xfrm>
            <a:off x="1415951" y="2765524"/>
            <a:ext cx="4575175"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The input embeddings are transformed into three separate vectors: query (Q), key (K), and value (V).</a:t>
            </a:r>
            <a:endParaRPr lang="en-US" sz="1625" dirty="0"/>
          </a:p>
        </p:txBody>
      </p:sp>
      <p:sp>
        <p:nvSpPr>
          <p:cNvPr id="7" name="Shape 5"/>
          <p:cNvSpPr/>
          <p:nvPr/>
        </p:nvSpPr>
        <p:spPr>
          <a:xfrm>
            <a:off x="6200874" y="2348309"/>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8" name="Text 6"/>
          <p:cNvSpPr/>
          <p:nvPr/>
        </p:nvSpPr>
        <p:spPr>
          <a:xfrm>
            <a:off x="6360716" y="2444453"/>
            <a:ext cx="152202"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2</a:t>
            </a:r>
            <a:endParaRPr lang="en-US" sz="2165" dirty="0"/>
          </a:p>
        </p:txBody>
      </p:sp>
      <p:sp>
        <p:nvSpPr>
          <p:cNvPr id="9" name="Text 7"/>
          <p:cNvSpPr/>
          <p:nvPr/>
        </p:nvSpPr>
        <p:spPr>
          <a:xfrm>
            <a:off x="6882606" y="2348310"/>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2. Scoring Relevance</a:t>
            </a:r>
            <a:endParaRPr lang="en-US" sz="1835" dirty="0"/>
          </a:p>
        </p:txBody>
      </p:sp>
      <p:sp>
        <p:nvSpPr>
          <p:cNvPr id="10" name="Text 8"/>
          <p:cNvSpPr/>
          <p:nvPr/>
        </p:nvSpPr>
        <p:spPr>
          <a:xfrm>
            <a:off x="6882606" y="2765525"/>
            <a:ext cx="4575175"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The query vector for each token is compared to the key vectors for all tokens in the sequence, calculating a score representing their relevance.</a:t>
            </a:r>
            <a:endParaRPr lang="en-US" sz="1625" dirty="0"/>
          </a:p>
        </p:txBody>
      </p:sp>
      <p:sp>
        <p:nvSpPr>
          <p:cNvPr id="11" name="Shape 9"/>
          <p:cNvSpPr/>
          <p:nvPr/>
        </p:nvSpPr>
        <p:spPr>
          <a:xfrm>
            <a:off x="734219" y="4218484"/>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12" name="Text 10"/>
          <p:cNvSpPr/>
          <p:nvPr/>
        </p:nvSpPr>
        <p:spPr>
          <a:xfrm>
            <a:off x="896838" y="4314627"/>
            <a:ext cx="146645"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3</a:t>
            </a:r>
            <a:endParaRPr lang="en-US" sz="2165" dirty="0"/>
          </a:p>
        </p:txBody>
      </p:sp>
      <p:sp>
        <p:nvSpPr>
          <p:cNvPr id="13" name="Text 11"/>
          <p:cNvSpPr/>
          <p:nvPr/>
        </p:nvSpPr>
        <p:spPr>
          <a:xfrm>
            <a:off x="1415951" y="4218484"/>
            <a:ext cx="2569568"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3. Softmax Normalization</a:t>
            </a:r>
            <a:endParaRPr lang="en-US" sz="1835" dirty="0"/>
          </a:p>
        </p:txBody>
      </p:sp>
      <p:sp>
        <p:nvSpPr>
          <p:cNvPr id="14" name="Text 12"/>
          <p:cNvSpPr/>
          <p:nvPr/>
        </p:nvSpPr>
        <p:spPr>
          <a:xfrm>
            <a:off x="1415951" y="4635699"/>
            <a:ext cx="4575175"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The scores are normalized using the softmax function, creating a probability distribution that represents the attention weights.</a:t>
            </a:r>
            <a:endParaRPr lang="en-US" sz="1625" dirty="0"/>
          </a:p>
        </p:txBody>
      </p:sp>
      <p:sp>
        <p:nvSpPr>
          <p:cNvPr id="15" name="Shape 13"/>
          <p:cNvSpPr/>
          <p:nvPr/>
        </p:nvSpPr>
        <p:spPr>
          <a:xfrm>
            <a:off x="6200874" y="4218484"/>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16" name="Text 14"/>
          <p:cNvSpPr/>
          <p:nvPr/>
        </p:nvSpPr>
        <p:spPr>
          <a:xfrm>
            <a:off x="6357145" y="4314627"/>
            <a:ext cx="159444"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4</a:t>
            </a:r>
            <a:endParaRPr lang="en-US" sz="2165" dirty="0"/>
          </a:p>
        </p:txBody>
      </p:sp>
      <p:sp>
        <p:nvSpPr>
          <p:cNvPr id="17" name="Text 15"/>
          <p:cNvSpPr/>
          <p:nvPr/>
        </p:nvSpPr>
        <p:spPr>
          <a:xfrm>
            <a:off x="6882606" y="4218484"/>
            <a:ext cx="2424113"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4. Weighted Summation</a:t>
            </a:r>
            <a:endParaRPr lang="en-US" sz="1835" dirty="0"/>
          </a:p>
        </p:txBody>
      </p:sp>
      <p:sp>
        <p:nvSpPr>
          <p:cNvPr id="18" name="Text 16"/>
          <p:cNvSpPr/>
          <p:nvPr/>
        </p:nvSpPr>
        <p:spPr>
          <a:xfrm>
            <a:off x="6882606" y="4635699"/>
            <a:ext cx="4575175"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The value vectors are multiplied by the attention weights, and the weighted sum is computed, generating the self-attention output.</a:t>
            </a:r>
            <a:endParaRPr lang="en-US" sz="1625" dirty="0"/>
          </a:p>
        </p:txBody>
      </p:sp>
      <mc:AlternateContent xmlns:mc="http://schemas.openxmlformats.org/markup-compatibility/2006" xmlns:p14="http://schemas.microsoft.com/office/powerpoint/2010/main">
        <mc:Choice Requires="p14">
          <p:contentPart p14:bwMode="auto" r:id="rId3">
            <p14:nvContentPartPr>
              <p14:cNvPr id="19" name="Ink 18"/>
              <p14:cNvContentPartPr/>
              <p14:nvPr/>
            </p14:nvContentPartPr>
            <p14:xfrm>
              <a:off x="10685423" y="6489297"/>
              <a:ext cx="1380600" cy="283500"/>
            </p14:xfrm>
          </p:contentPart>
        </mc:Choice>
        <mc:Fallback xmlns="">
          <p:pic>
            <p:nvPicPr>
              <p:cNvPr id="19" name="Ink 18"/>
            </p:nvPicPr>
            <p:blipFill>
              <a:blip r:embed="rId4"/>
            </p:blipFill>
            <p:spPr>
              <a:xfrm>
                <a:off x="10685423" y="6489297"/>
                <a:ext cx="1380600" cy="283500"/>
              </a:xfrm>
              <a:prstGeom prst="rect"/>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4759" y="482997"/>
            <a:ext cx="7288708" cy="487858"/>
          </a:xfrm>
          <a:prstGeom prst="rect">
            <a:avLst/>
          </a:prstGeom>
          <a:noFill/>
        </p:spPr>
        <p:txBody>
          <a:bodyPr wrap="none" lIns="0" tIns="0" rIns="0" bIns="0" rtlCol="0" anchor="t"/>
          <a:lstStyle/>
          <a:p>
            <a:pPr>
              <a:lnSpc>
                <a:spcPts val="3835"/>
              </a:lnSpc>
            </a:pPr>
            <a:r>
              <a:rPr lang="en-US" sz="3040" dirty="0">
                <a:solidFill>
                  <a:srgbClr val="FFFFFF"/>
                </a:solidFill>
                <a:latin typeface="Barlow Medium" pitchFamily="34" charset="0"/>
                <a:ea typeface="Barlow Medium" pitchFamily="34" charset="-122"/>
                <a:cs typeface="Barlow Medium" pitchFamily="34" charset="-120"/>
              </a:rPr>
              <a:t>Multi-Head Attention: Enhancing the Model</a:t>
            </a:r>
            <a:endParaRPr lang="en-US" sz="3040" dirty="0"/>
          </a:p>
        </p:txBody>
      </p:sp>
      <p:pic>
        <p:nvPicPr>
          <p:cNvPr id="3" name="Image 0" descr="preencoded.png"/>
          <p:cNvPicPr>
            <a:picLocks noChangeAspect="1"/>
          </p:cNvPicPr>
          <p:nvPr/>
        </p:nvPicPr>
        <p:blipFill>
          <a:blip r:embed="rId3"/>
          <a:stretch>
            <a:fillRect/>
          </a:stretch>
        </p:blipFill>
        <p:spPr>
          <a:xfrm>
            <a:off x="614760" y="1234282"/>
            <a:ext cx="10962481" cy="576689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1643923" y="6669620"/>
              <a:ext cx="300" cy="60000"/>
            </p14:xfrm>
          </p:contentPart>
        </mc:Choice>
        <mc:Fallback xmlns="">
          <p:pic>
            <p:nvPicPr>
              <p:cNvPr id="6" name="Ink 5"/>
            </p:nvPicPr>
            <p:blipFill>
              <a:blip r:embed="rId5"/>
            </p:blipFill>
            <p:spPr>
              <a:xfrm>
                <a:off x="11643923" y="6669620"/>
                <a:ext cx="300" cy="60000"/>
              </a:xfrm>
              <a:prstGeom prst="rect"/>
            </p:spPr>
          </p:pic>
        </mc:Fallback>
      </mc:AlternateContent>
      <p:grpSp>
        <p:nvGrpSpPr>
          <p:cNvPr id="8" name="Group 7"/>
          <p:cNvGrpSpPr/>
          <p:nvPr/>
        </p:nvGrpSpPr>
        <p:grpSpPr>
          <a:xfrm>
            <a:off x="11643923" y="6512720"/>
            <a:ext cx="445500" cy="217500"/>
            <a:chOff x="13972708" y="7815264"/>
            <a:chExt cx="534600" cy="261000"/>
          </a:xfrm>
        </p:grpSpPr>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4456908" y="7839024"/>
                <a:ext cx="50400" cy="237240"/>
              </p14:xfrm>
            </p:contentPart>
          </mc:Choice>
          <mc:Fallback xmlns="">
            <p:pic>
              <p:nvPicPr>
                <p:cNvPr id="4" name="Ink 3"/>
              </p:nvPicPr>
              <p:blipFill>
                <a:blip r:embed="rId7"/>
              </p:blipFill>
              <p:spPr>
                <a:xfrm>
                  <a:off x="14456908" y="7839024"/>
                  <a:ext cx="50400" cy="23724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14096188" y="8075184"/>
                <a:ext cx="360" cy="360"/>
              </p14:xfrm>
            </p:contentPart>
          </mc:Choice>
          <mc:Fallback xmlns="">
            <p:pic>
              <p:nvPicPr>
                <p:cNvPr id="5" name="Ink 4"/>
              </p:nvPicPr>
              <p:blipFill>
                <a:blip r:embed="rId9"/>
              </p:blipFill>
              <p:spPr>
                <a:xfrm>
                  <a:off x="14096188" y="8075184"/>
                  <a:ext cx="360" cy="3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13972708" y="7815264"/>
                <a:ext cx="464760" cy="250560"/>
              </p14:xfrm>
            </p:contentPart>
          </mc:Choice>
          <mc:Fallback xmlns="">
            <p:pic>
              <p:nvPicPr>
                <p:cNvPr id="7" name="Ink 6"/>
              </p:nvPicPr>
              <p:blipFill>
                <a:blip r:embed="rId11"/>
              </p:blipFill>
              <p:spPr>
                <a:xfrm>
                  <a:off x="13972708" y="7815264"/>
                  <a:ext cx="464760" cy="250560"/>
                </a:xfrm>
                <a:prstGeom prst="rect"/>
              </p:spPr>
            </p:pic>
          </mc:Fallback>
        </mc:AlternateContent>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9480" y="470992"/>
            <a:ext cx="3806528" cy="475853"/>
          </a:xfrm>
          <a:prstGeom prst="rect">
            <a:avLst/>
          </a:prstGeom>
          <a:noFill/>
        </p:spPr>
        <p:txBody>
          <a:bodyPr wrap="none" lIns="0" tIns="0" rIns="0" bIns="0" rtlCol="0" anchor="t"/>
          <a:lstStyle/>
          <a:p>
            <a:pPr>
              <a:lnSpc>
                <a:spcPts val="3710"/>
              </a:lnSpc>
            </a:pPr>
            <a:r>
              <a:rPr lang="en-US" sz="2960" dirty="0">
                <a:solidFill>
                  <a:srgbClr val="FFFFFF"/>
                </a:solidFill>
                <a:latin typeface="Barlow Medium" pitchFamily="34" charset="0"/>
                <a:ea typeface="Barlow Medium" pitchFamily="34" charset="-122"/>
                <a:cs typeface="Barlow Medium" pitchFamily="34" charset="-120"/>
              </a:rPr>
              <a:t>Multi-Head Attention:</a:t>
            </a:r>
            <a:endParaRPr lang="en-US" sz="2960" dirty="0"/>
          </a:p>
        </p:txBody>
      </p:sp>
      <p:pic>
        <p:nvPicPr>
          <p:cNvPr id="3" name="Image 0" descr="preencoded.png"/>
          <p:cNvPicPr>
            <a:picLocks noChangeAspect="1"/>
          </p:cNvPicPr>
          <p:nvPr/>
        </p:nvPicPr>
        <p:blipFill>
          <a:blip r:embed="rId3"/>
          <a:stretch>
            <a:fillRect/>
          </a:stretch>
        </p:blipFill>
        <p:spPr>
          <a:xfrm>
            <a:off x="599480" y="1289348"/>
            <a:ext cx="10993041" cy="5807769"/>
          </a:xfrm>
          <a:prstGeom prst="rect">
            <a:avLst/>
          </a:prstGeom>
        </p:spPr>
      </p:pic>
      <p:grpSp>
        <p:nvGrpSpPr>
          <p:cNvPr id="8" name="Group 7"/>
          <p:cNvGrpSpPr/>
          <p:nvPr/>
        </p:nvGrpSpPr>
        <p:grpSpPr>
          <a:xfrm>
            <a:off x="11660423" y="6524120"/>
            <a:ext cx="403200" cy="216600"/>
            <a:chOff x="13992508" y="7828944"/>
            <a:chExt cx="483840" cy="259920"/>
          </a:xfrm>
        </p:grpSpPr>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3992508" y="7828944"/>
                <a:ext cx="320040" cy="259920"/>
              </p14:xfrm>
            </p:contentPart>
          </mc:Choice>
          <mc:Fallback xmlns="">
            <p:pic>
              <p:nvPicPr>
                <p:cNvPr id="4" name="Ink 3"/>
              </p:nvPicPr>
              <p:blipFill>
                <a:blip r:embed="rId5"/>
              </p:blipFill>
              <p:spPr>
                <a:xfrm>
                  <a:off x="13992508" y="7828944"/>
                  <a:ext cx="320040" cy="2599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14352868" y="8075184"/>
                <a:ext cx="39960" cy="360"/>
              </p14:xfrm>
            </p:contentPart>
          </mc:Choice>
          <mc:Fallback xmlns="">
            <p:pic>
              <p:nvPicPr>
                <p:cNvPr id="5" name="Ink 4"/>
              </p:nvPicPr>
              <p:blipFill>
                <a:blip r:embed="rId7"/>
              </p:blipFill>
              <p:spPr>
                <a:xfrm>
                  <a:off x="14352868" y="8075184"/>
                  <a:ext cx="39960" cy="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14445388" y="7878264"/>
                <a:ext cx="30960" cy="197280"/>
              </p14:xfrm>
            </p:contentPart>
          </mc:Choice>
          <mc:Fallback xmlns="">
            <p:pic>
              <p:nvPicPr>
                <p:cNvPr id="6" name="Ink 5"/>
              </p:nvPicPr>
              <p:blipFill>
                <a:blip r:embed="rId9"/>
              </p:blipFill>
              <p:spPr>
                <a:xfrm>
                  <a:off x="14445388" y="7878264"/>
                  <a:ext cx="30960" cy="1972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14033188" y="7836864"/>
                <a:ext cx="443160" cy="189720"/>
              </p14:xfrm>
            </p:contentPart>
          </mc:Choice>
          <mc:Fallback xmlns="">
            <p:pic>
              <p:nvPicPr>
                <p:cNvPr id="7" name="Ink 6"/>
              </p:nvPicPr>
              <p:blipFill>
                <a:blip r:embed="rId11"/>
              </p:blipFill>
              <p:spPr>
                <a:xfrm>
                  <a:off x="14033188" y="7836864"/>
                  <a:ext cx="443160" cy="189720"/>
                </a:xfrm>
                <a:prstGeom prst="rect"/>
              </p:spPr>
            </p:pic>
          </mc:Fallback>
        </mc:AlternateContent>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20" y="1189533"/>
            <a:ext cx="4662289"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Query, Key &amp; Value</a:t>
            </a:r>
            <a:endParaRPr lang="en-US" sz="3665" dirty="0"/>
          </a:p>
        </p:txBody>
      </p:sp>
      <p:pic>
        <p:nvPicPr>
          <p:cNvPr id="3" name="Image 0" descr="preencoded.png"/>
          <p:cNvPicPr>
            <a:picLocks noChangeAspect="1"/>
          </p:cNvPicPr>
          <p:nvPr/>
        </p:nvPicPr>
        <p:blipFill>
          <a:blip r:embed="rId3"/>
          <a:stretch>
            <a:fillRect/>
          </a:stretch>
        </p:blipFill>
        <p:spPr>
          <a:xfrm>
            <a:off x="734219" y="2191842"/>
            <a:ext cx="10723563" cy="347652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0727723" y="6506997"/>
              <a:ext cx="1347000" cy="224100"/>
            </p14:xfrm>
          </p:contentPart>
        </mc:Choice>
        <mc:Fallback xmlns="">
          <p:pic>
            <p:nvPicPr>
              <p:cNvPr id="4" name="Ink 3"/>
            </p:nvPicPr>
            <p:blipFill>
              <a:blip r:embed="rId5"/>
            </p:blipFill>
            <p:spPr>
              <a:xfrm>
                <a:off x="10727723" y="6506997"/>
                <a:ext cx="1347000" cy="224100"/>
              </a:xfrm>
              <a:prstGeom prst="rect"/>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19" y="642143"/>
            <a:ext cx="3729832" cy="466130"/>
          </a:xfrm>
          <a:prstGeom prst="rect">
            <a:avLst/>
          </a:prstGeom>
          <a:noFill/>
        </p:spPr>
        <p:txBody>
          <a:bodyPr wrap="none" lIns="0" tIns="0" rIns="0" bIns="0" rtlCol="0" anchor="t"/>
          <a:lstStyle/>
          <a:p>
            <a:pPr>
              <a:lnSpc>
                <a:spcPts val="3665"/>
              </a:lnSpc>
            </a:pPr>
            <a:r>
              <a:rPr lang="en-US" sz="2915" dirty="0">
                <a:solidFill>
                  <a:srgbClr val="FFFFFF"/>
                </a:solidFill>
                <a:latin typeface="Barlow Medium" pitchFamily="34" charset="0"/>
                <a:ea typeface="Barlow Medium" pitchFamily="34" charset="-122"/>
                <a:cs typeface="Barlow Medium" pitchFamily="34" charset="-120"/>
              </a:rPr>
              <a:t>Masked Attention</a:t>
            </a:r>
            <a:endParaRPr lang="en-US" sz="2915" dirty="0"/>
          </a:p>
        </p:txBody>
      </p:sp>
      <p:sp>
        <p:nvSpPr>
          <p:cNvPr id="3" name="Text 1"/>
          <p:cNvSpPr/>
          <p:nvPr/>
        </p:nvSpPr>
        <p:spPr>
          <a:xfrm>
            <a:off x="734219" y="1527870"/>
            <a:ext cx="10723563"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Masked Attention is a specialized form of self-attention used in Transformer models, particularly in tasks like text generation. It ensures that the model processes sequences in a way that prevents it from "cheating" by looking at future tokens during training.</a:t>
            </a:r>
            <a:endParaRPr lang="en-US" sz="1625" dirty="0"/>
          </a:p>
        </p:txBody>
      </p:sp>
      <p:sp>
        <p:nvSpPr>
          <p:cNvPr id="4" name="Text 2"/>
          <p:cNvSpPr/>
          <p:nvPr/>
        </p:nvSpPr>
        <p:spPr>
          <a:xfrm>
            <a:off x="734219" y="2849761"/>
            <a:ext cx="4806653" cy="466130"/>
          </a:xfrm>
          <a:prstGeom prst="rect">
            <a:avLst/>
          </a:prstGeom>
          <a:noFill/>
        </p:spPr>
        <p:txBody>
          <a:bodyPr wrap="none" lIns="0" tIns="0" rIns="0" bIns="0" rtlCol="0" anchor="t"/>
          <a:lstStyle/>
          <a:p>
            <a:pPr>
              <a:lnSpc>
                <a:spcPts val="3665"/>
              </a:lnSpc>
            </a:pPr>
            <a:r>
              <a:rPr lang="en-US" sz="2915" dirty="0">
                <a:solidFill>
                  <a:srgbClr val="FFFFFF"/>
                </a:solidFill>
                <a:latin typeface="Barlow Medium" pitchFamily="34" charset="0"/>
                <a:ea typeface="Barlow Medium" pitchFamily="34" charset="-122"/>
                <a:cs typeface="Barlow Medium" pitchFamily="34" charset="-120"/>
              </a:rPr>
              <a:t>How Masked Attention Works </a:t>
            </a:r>
            <a:endParaRPr lang="en-US" sz="2915" dirty="0"/>
          </a:p>
        </p:txBody>
      </p:sp>
      <p:sp>
        <p:nvSpPr>
          <p:cNvPr id="5" name="Text 3"/>
          <p:cNvSpPr/>
          <p:nvPr/>
        </p:nvSpPr>
        <p:spPr>
          <a:xfrm>
            <a:off x="734219" y="3630513"/>
            <a:ext cx="10723563" cy="335757"/>
          </a:xfrm>
          <a:prstGeom prst="rect">
            <a:avLst/>
          </a:prstGeom>
          <a:noFill/>
        </p:spPr>
        <p:txBody>
          <a:bodyPr wrap="none" lIns="0" tIns="0" rIns="0" bIns="0" rtlCol="0" anchor="t"/>
          <a:lstStyle/>
          <a:p>
            <a:pPr marL="285750" indent="-285750">
              <a:lnSpc>
                <a:spcPts val="2625"/>
              </a:lnSpc>
              <a:buSzPct val="100000"/>
              <a:buFont typeface="+mj-lt"/>
              <a:buAutoNum type="arabicPeriod"/>
            </a:pPr>
            <a:r>
              <a:rPr lang="en-US" sz="1625" dirty="0">
                <a:solidFill>
                  <a:srgbClr val="E5E0DF"/>
                </a:solidFill>
                <a:latin typeface="Barlow" pitchFamily="34" charset="0"/>
                <a:ea typeface="Barlow" pitchFamily="34" charset="-122"/>
                <a:cs typeface="Barlow" pitchFamily="34" charset="-120"/>
              </a:rPr>
              <a:t>Masking the Future</a:t>
            </a:r>
            <a:endParaRPr lang="en-US" sz="1625" dirty="0"/>
          </a:p>
        </p:txBody>
      </p:sp>
      <p:sp>
        <p:nvSpPr>
          <p:cNvPr id="6" name="Text 4"/>
          <p:cNvSpPr/>
          <p:nvPr/>
        </p:nvSpPr>
        <p:spPr>
          <a:xfrm>
            <a:off x="734219" y="4039692"/>
            <a:ext cx="10723563" cy="335757"/>
          </a:xfrm>
          <a:prstGeom prst="rect">
            <a:avLst/>
          </a:prstGeom>
          <a:noFill/>
        </p:spPr>
        <p:txBody>
          <a:bodyPr wrap="none" lIns="0" tIns="0" rIns="0" bIns="0" rtlCol="0" anchor="t"/>
          <a:lstStyle/>
          <a:p>
            <a:pPr marL="285750" indent="-285750">
              <a:lnSpc>
                <a:spcPts val="2625"/>
              </a:lnSpc>
              <a:buSzPct val="100000"/>
              <a:buFont typeface="+mj-lt"/>
              <a:buAutoNum type="arabicPeriod" startAt="2"/>
            </a:pPr>
            <a:r>
              <a:rPr lang="en-US" sz="1625" dirty="0">
                <a:solidFill>
                  <a:srgbClr val="E5E0DF"/>
                </a:solidFill>
                <a:latin typeface="Barlow" pitchFamily="34" charset="0"/>
                <a:ea typeface="Barlow" pitchFamily="34" charset="-122"/>
                <a:cs typeface="Barlow" pitchFamily="34" charset="-120"/>
              </a:rPr>
              <a:t>Preserving Causality</a:t>
            </a:r>
            <a:endParaRPr lang="en-US" sz="1625" dirty="0"/>
          </a:p>
        </p:txBody>
      </p:sp>
      <p:sp>
        <p:nvSpPr>
          <p:cNvPr id="7" name="Text 5"/>
          <p:cNvSpPr/>
          <p:nvPr/>
        </p:nvSpPr>
        <p:spPr>
          <a:xfrm>
            <a:off x="734219" y="4448869"/>
            <a:ext cx="10723563" cy="335757"/>
          </a:xfrm>
          <a:prstGeom prst="rect">
            <a:avLst/>
          </a:prstGeom>
          <a:noFill/>
        </p:spPr>
        <p:txBody>
          <a:bodyPr wrap="none" lIns="0" tIns="0" rIns="0" bIns="0" rtlCol="0" anchor="t"/>
          <a:lstStyle/>
          <a:p>
            <a:pPr marL="285750" indent="-285750">
              <a:lnSpc>
                <a:spcPts val="2625"/>
              </a:lnSpc>
              <a:buSzPct val="100000"/>
              <a:buFont typeface="+mj-lt"/>
              <a:buAutoNum type="arabicPeriod" startAt="3"/>
            </a:pPr>
            <a:r>
              <a:rPr lang="en-US" sz="1625" dirty="0">
                <a:solidFill>
                  <a:srgbClr val="E5E0DF"/>
                </a:solidFill>
                <a:latin typeface="Barlow" pitchFamily="34" charset="0"/>
                <a:ea typeface="Barlow" pitchFamily="34" charset="-122"/>
                <a:cs typeface="Barlow" pitchFamily="34" charset="-120"/>
              </a:rPr>
              <a:t> Application in Training</a:t>
            </a:r>
            <a:endParaRPr lang="en-US" sz="1625" dirty="0"/>
          </a:p>
        </p:txBody>
      </p:sp>
      <p:sp>
        <p:nvSpPr>
          <p:cNvPr id="8" name="Text 6"/>
          <p:cNvSpPr/>
          <p:nvPr/>
        </p:nvSpPr>
        <p:spPr>
          <a:xfrm>
            <a:off x="734219" y="5099248"/>
            <a:ext cx="3729832" cy="466130"/>
          </a:xfrm>
          <a:prstGeom prst="rect">
            <a:avLst/>
          </a:prstGeom>
          <a:noFill/>
        </p:spPr>
        <p:txBody>
          <a:bodyPr wrap="none" lIns="0" tIns="0" rIns="0" bIns="0" rtlCol="0" anchor="t"/>
          <a:lstStyle/>
          <a:p>
            <a:pPr>
              <a:lnSpc>
                <a:spcPts val="3665"/>
              </a:lnSpc>
            </a:pPr>
            <a:r>
              <a:rPr lang="en-US" sz="2915" dirty="0">
                <a:solidFill>
                  <a:srgbClr val="FFFFFF"/>
                </a:solidFill>
                <a:latin typeface="Barlow Medium" pitchFamily="34" charset="0"/>
                <a:ea typeface="Barlow Medium" pitchFamily="34" charset="-122"/>
                <a:cs typeface="Barlow Medium" pitchFamily="34" charset="-120"/>
              </a:rPr>
              <a:t>Example</a:t>
            </a:r>
            <a:endParaRPr lang="en-US" sz="2915" dirty="0"/>
          </a:p>
        </p:txBody>
      </p:sp>
      <p:sp>
        <p:nvSpPr>
          <p:cNvPr id="9" name="Text 7"/>
          <p:cNvSpPr/>
          <p:nvPr/>
        </p:nvSpPr>
        <p:spPr>
          <a:xfrm>
            <a:off x="734219" y="5880001"/>
            <a:ext cx="10723563"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If the input sequence is: I can go alone</a:t>
            </a:r>
            <a:endParaRPr lang="en-US" sz="1625" dirty="0"/>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10741223" y="6514497"/>
              <a:ext cx="1320000" cy="232800"/>
            </p14:xfrm>
          </p:contentPart>
        </mc:Choice>
        <mc:Fallback xmlns="">
          <p:pic>
            <p:nvPicPr>
              <p:cNvPr id="10" name="Ink 9"/>
            </p:nvPicPr>
            <p:blipFill>
              <a:blip r:embed="rId4"/>
            </p:blipFill>
            <p:spPr>
              <a:xfrm>
                <a:off x="10741223" y="6514497"/>
                <a:ext cx="1320000" cy="232800"/>
              </a:xfrm>
              <a:prstGeom prst="rect"/>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2490" y="559792"/>
            <a:ext cx="4524078" cy="565547"/>
          </a:xfrm>
          <a:prstGeom prst="rect">
            <a:avLst/>
          </a:prstGeom>
          <a:noFill/>
        </p:spPr>
        <p:txBody>
          <a:bodyPr wrap="none" lIns="0" tIns="0" rIns="0" bIns="0" rtlCol="0" anchor="t"/>
          <a:lstStyle/>
          <a:p>
            <a:pPr>
              <a:lnSpc>
                <a:spcPts val="4415"/>
              </a:lnSpc>
            </a:pPr>
            <a:r>
              <a:rPr lang="en-US" sz="3540" dirty="0">
                <a:solidFill>
                  <a:srgbClr val="FFFFFF"/>
                </a:solidFill>
                <a:latin typeface="Barlow Medium" pitchFamily="34" charset="0"/>
                <a:ea typeface="Barlow Medium" pitchFamily="34" charset="-122"/>
                <a:cs typeface="Barlow Medium" pitchFamily="34" charset="-120"/>
              </a:rPr>
              <a:t>Training</a:t>
            </a:r>
            <a:endParaRPr lang="en-US" sz="3540" dirty="0"/>
          </a:p>
        </p:txBody>
      </p:sp>
      <p:pic>
        <p:nvPicPr>
          <p:cNvPr id="3" name="Image 0" descr="preencoded.png"/>
          <p:cNvPicPr>
            <a:picLocks noChangeAspect="1"/>
          </p:cNvPicPr>
          <p:nvPr/>
        </p:nvPicPr>
        <p:blipFill>
          <a:blip r:embed="rId3"/>
          <a:stretch>
            <a:fillRect/>
          </a:stretch>
        </p:blipFill>
        <p:spPr>
          <a:xfrm>
            <a:off x="712490" y="1532434"/>
            <a:ext cx="10767020" cy="4930081"/>
          </a:xfrm>
          <a:prstGeom prst="rect">
            <a:avLst/>
          </a:prstGeom>
        </p:spPr>
      </p:pic>
      <p:grpSp>
        <p:nvGrpSpPr>
          <p:cNvPr id="7" name="Group 6"/>
          <p:cNvGrpSpPr/>
          <p:nvPr/>
        </p:nvGrpSpPr>
        <p:grpSpPr>
          <a:xfrm>
            <a:off x="10722323" y="6549597"/>
            <a:ext cx="1401300" cy="197400"/>
            <a:chOff x="12866788" y="7859516"/>
            <a:chExt cx="1681560" cy="236880"/>
          </a:xfrm>
        </p:grpSpPr>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2945268" y="7859516"/>
                <a:ext cx="1545840" cy="31320"/>
              </p14:xfrm>
            </p:contentPart>
          </mc:Choice>
          <mc:Fallback xmlns="">
            <p:pic>
              <p:nvPicPr>
                <p:cNvPr id="4" name="Ink 3"/>
              </p:nvPicPr>
              <p:blipFill>
                <a:blip r:embed="rId5"/>
              </p:blipFill>
              <p:spPr>
                <a:xfrm>
                  <a:off x="12945268" y="7859516"/>
                  <a:ext cx="1545840" cy="313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12866788" y="7939796"/>
                <a:ext cx="1681560" cy="53640"/>
              </p14:xfrm>
            </p:contentPart>
          </mc:Choice>
          <mc:Fallback xmlns="">
            <p:pic>
              <p:nvPicPr>
                <p:cNvPr id="5" name="Ink 4"/>
              </p:nvPicPr>
              <p:blipFill>
                <a:blip r:embed="rId7"/>
              </p:blipFill>
              <p:spPr>
                <a:xfrm>
                  <a:off x="12866788" y="7939796"/>
                  <a:ext cx="1681560" cy="5364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12924748" y="8064356"/>
                <a:ext cx="1522080" cy="32040"/>
              </p14:xfrm>
            </p:contentPart>
          </mc:Choice>
          <mc:Fallback xmlns="">
            <p:pic>
              <p:nvPicPr>
                <p:cNvPr id="6" name="Ink 5"/>
              </p:nvPicPr>
              <p:blipFill>
                <a:blip r:embed="rId9"/>
              </p:blipFill>
              <p:spPr>
                <a:xfrm>
                  <a:off x="12924748" y="8064356"/>
                  <a:ext cx="1522080" cy="32040"/>
                </a:xfrm>
                <a:prstGeom prst="rect"/>
              </p:spPr>
            </p:pic>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306219" y="2308820"/>
            <a:ext cx="4939606"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Introduction to M2M-100</a:t>
            </a:r>
            <a:endParaRPr lang="en-US" sz="3665" dirty="0"/>
          </a:p>
        </p:txBody>
      </p:sp>
      <p:sp>
        <p:nvSpPr>
          <p:cNvPr id="4" name="Text 1"/>
          <p:cNvSpPr/>
          <p:nvPr/>
        </p:nvSpPr>
        <p:spPr>
          <a:xfrm>
            <a:off x="5306219" y="3206155"/>
            <a:ext cx="6151563" cy="1343025"/>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M2M-100: A cutting-edge multilingual translation model developed by Facebook. Supports 100 languages directly, removing the need for English as a bridge language, offering improved accuracy and real-time communication across languages.</a:t>
            </a:r>
            <a:endParaRPr lang="en-US" sz="1625" dirty="0"/>
          </a:p>
        </p:txBody>
      </p:sp>
      <p:grpSp>
        <p:nvGrpSpPr>
          <p:cNvPr id="8" name="Group 7"/>
          <p:cNvGrpSpPr/>
          <p:nvPr/>
        </p:nvGrpSpPr>
        <p:grpSpPr>
          <a:xfrm>
            <a:off x="10707408" y="6528456"/>
            <a:ext cx="1377000" cy="193680"/>
            <a:chOff x="10707408" y="6528456"/>
            <a:chExt cx="1377000" cy="193680"/>
          </a:xfrm>
        </p:grpSpPr>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0762128" y="6528456"/>
                <a:ext cx="1322280" cy="37080"/>
              </p14:xfrm>
            </p:contentPart>
          </mc:Choice>
          <mc:Fallback xmlns="">
            <p:pic>
              <p:nvPicPr>
                <p:cNvPr id="5" name="Ink 4"/>
              </p:nvPicPr>
              <p:blipFill>
                <a:blip r:embed="rId5"/>
              </p:blipFill>
              <p:spPr>
                <a:xfrm>
                  <a:off x="10762128" y="6528456"/>
                  <a:ext cx="1322280" cy="370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0789488" y="6574536"/>
                <a:ext cx="1289880" cy="94680"/>
              </p14:xfrm>
            </p:contentPart>
          </mc:Choice>
          <mc:Fallback xmlns="">
            <p:pic>
              <p:nvPicPr>
                <p:cNvPr id="6" name="Ink 5"/>
              </p:nvPicPr>
              <p:blipFill>
                <a:blip r:embed="rId7"/>
              </p:blipFill>
              <p:spPr>
                <a:xfrm>
                  <a:off x="10789488" y="6574536"/>
                  <a:ext cx="1289880" cy="9468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10707408" y="6674256"/>
                <a:ext cx="1348920" cy="47880"/>
              </p14:xfrm>
            </p:contentPart>
          </mc:Choice>
          <mc:Fallback xmlns="">
            <p:pic>
              <p:nvPicPr>
                <p:cNvPr id="7" name="Ink 6"/>
              </p:nvPicPr>
              <p:blipFill>
                <a:blip r:embed="rId9"/>
              </p:blipFill>
              <p:spPr>
                <a:xfrm>
                  <a:off x="10707408" y="6674256"/>
                  <a:ext cx="1348920" cy="47880"/>
                </a:xfrm>
                <a:prstGeom prst="rect"/>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20" y="2194719"/>
            <a:ext cx="4890194"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Understanding M2M-100</a:t>
            </a:r>
            <a:endParaRPr lang="en-US" sz="3665" dirty="0"/>
          </a:p>
        </p:txBody>
      </p:sp>
      <p:sp>
        <p:nvSpPr>
          <p:cNvPr id="3" name="Text 1"/>
          <p:cNvSpPr/>
          <p:nvPr/>
        </p:nvSpPr>
        <p:spPr>
          <a:xfrm>
            <a:off x="734220" y="3301802"/>
            <a:ext cx="2331144" cy="291406"/>
          </a:xfrm>
          <a:prstGeom prst="rect">
            <a:avLst/>
          </a:prstGeom>
          <a:noFill/>
        </p:spPr>
        <p:txBody>
          <a:bodyPr wrap="none" lIns="0" tIns="0" rIns="0" bIns="0" rtlCol="0" anchor="t"/>
          <a:lstStyle/>
          <a:p>
            <a:pPr>
              <a:lnSpc>
                <a:spcPts val="2290"/>
              </a:lnSpc>
            </a:pPr>
            <a:r>
              <a:rPr lang="en-US" sz="1835" dirty="0">
                <a:solidFill>
                  <a:srgbClr val="FFFFFF"/>
                </a:solidFill>
                <a:latin typeface="Barlow Medium" pitchFamily="34" charset="0"/>
                <a:ea typeface="Barlow Medium" pitchFamily="34" charset="-122"/>
                <a:cs typeface="Barlow Medium" pitchFamily="34" charset="-120"/>
              </a:rPr>
              <a:t>Direct Translation</a:t>
            </a:r>
            <a:endParaRPr lang="en-US" sz="1835" dirty="0"/>
          </a:p>
        </p:txBody>
      </p:sp>
      <p:sp>
        <p:nvSpPr>
          <p:cNvPr id="4" name="Text 2"/>
          <p:cNvSpPr/>
          <p:nvPr/>
        </p:nvSpPr>
        <p:spPr>
          <a:xfrm>
            <a:off x="734220" y="3802956"/>
            <a:ext cx="5105896"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M2M-100 enables seamless translation between 100 languages without relying on English as an intermediary.</a:t>
            </a:r>
            <a:endParaRPr lang="en-US" sz="1625" dirty="0"/>
          </a:p>
        </p:txBody>
      </p:sp>
      <p:sp>
        <p:nvSpPr>
          <p:cNvPr id="5" name="Text 3"/>
          <p:cNvSpPr/>
          <p:nvPr/>
        </p:nvSpPr>
        <p:spPr>
          <a:xfrm>
            <a:off x="6358236" y="3301802"/>
            <a:ext cx="2331144" cy="291406"/>
          </a:xfrm>
          <a:prstGeom prst="rect">
            <a:avLst/>
          </a:prstGeom>
          <a:noFill/>
        </p:spPr>
        <p:txBody>
          <a:bodyPr wrap="none" lIns="0" tIns="0" rIns="0" bIns="0" rtlCol="0" anchor="t"/>
          <a:lstStyle/>
          <a:p>
            <a:pPr>
              <a:lnSpc>
                <a:spcPts val="2290"/>
              </a:lnSpc>
            </a:pPr>
            <a:r>
              <a:rPr lang="en-US" sz="1835" dirty="0">
                <a:solidFill>
                  <a:srgbClr val="FFFFFF"/>
                </a:solidFill>
                <a:latin typeface="Barlow Medium" pitchFamily="34" charset="0"/>
                <a:ea typeface="Barlow Medium" pitchFamily="34" charset="-122"/>
                <a:cs typeface="Barlow Medium" pitchFamily="34" charset="-120"/>
              </a:rPr>
              <a:t>Global Communication</a:t>
            </a:r>
            <a:endParaRPr lang="en-US" sz="1835" dirty="0"/>
          </a:p>
        </p:txBody>
      </p:sp>
      <p:sp>
        <p:nvSpPr>
          <p:cNvPr id="6" name="Text 4"/>
          <p:cNvSpPr/>
          <p:nvPr/>
        </p:nvSpPr>
        <p:spPr>
          <a:xfrm>
            <a:off x="6358235" y="3802956"/>
            <a:ext cx="5105896"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It ensures fast and accurate translations, connecting diverse linguistic communities worldwide.</a:t>
            </a:r>
            <a:endParaRPr lang="en-US" sz="1625"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0762128" y="6465816"/>
              <a:ext cx="1283040" cy="278640"/>
            </p14:xfrm>
          </p:contentPart>
        </mc:Choice>
        <mc:Fallback xmlns="">
          <p:pic>
            <p:nvPicPr>
              <p:cNvPr id="7" name="Ink 6"/>
            </p:nvPicPr>
            <p:blipFill>
              <a:blip r:embed="rId4"/>
            </p:blipFill>
            <p:spPr>
              <a:xfrm>
                <a:off x="10762128" y="6465816"/>
                <a:ext cx="1283040" cy="27864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20" y="2315071"/>
            <a:ext cx="7035304"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Sequence-to-Sequence (Seq2Seq)</a:t>
            </a:r>
            <a:endParaRPr lang="en-US" sz="3665" dirty="0"/>
          </a:p>
        </p:txBody>
      </p:sp>
      <p:sp>
        <p:nvSpPr>
          <p:cNvPr id="3" name="Shape 1"/>
          <p:cNvSpPr/>
          <p:nvPr/>
        </p:nvSpPr>
        <p:spPr>
          <a:xfrm>
            <a:off x="734219" y="3317379"/>
            <a:ext cx="10723563" cy="1225550"/>
          </a:xfrm>
          <a:prstGeom prst="roundRect">
            <a:avLst>
              <a:gd name="adj" fmla="val 7190"/>
            </a:avLst>
          </a:prstGeom>
          <a:noFill/>
          <a:ln w="15240">
            <a:solidFill>
              <a:srgbClr val="FFFFFF">
                <a:alpha val="24000"/>
              </a:srgbClr>
            </a:solidFill>
            <a:prstDash val="solid"/>
          </a:ln>
        </p:spPr>
        <p:txBody>
          <a:bodyPr/>
          <a:lstStyle/>
          <a:p>
            <a:endParaRPr lang="en-US" sz="1500"/>
          </a:p>
        </p:txBody>
      </p:sp>
      <p:sp>
        <p:nvSpPr>
          <p:cNvPr id="4" name="Shape 2"/>
          <p:cNvSpPr/>
          <p:nvPr/>
        </p:nvSpPr>
        <p:spPr>
          <a:xfrm>
            <a:off x="746919" y="3330079"/>
            <a:ext cx="10698163" cy="600075"/>
          </a:xfrm>
          <a:prstGeom prst="rect">
            <a:avLst/>
          </a:prstGeom>
          <a:solidFill>
            <a:srgbClr val="FFFFFF">
              <a:alpha val="4000"/>
            </a:srgbClr>
          </a:solidFill>
        </p:spPr>
        <p:txBody>
          <a:bodyPr/>
          <a:lstStyle/>
          <a:p>
            <a:endParaRPr lang="en-US" sz="1500"/>
          </a:p>
        </p:txBody>
      </p:sp>
      <p:sp>
        <p:nvSpPr>
          <p:cNvPr id="5" name="Text 3"/>
          <p:cNvSpPr/>
          <p:nvPr/>
        </p:nvSpPr>
        <p:spPr>
          <a:xfrm>
            <a:off x="957065" y="3462238"/>
            <a:ext cx="1716881"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Input</a:t>
            </a:r>
            <a:endParaRPr lang="en-US" sz="1625" dirty="0"/>
          </a:p>
        </p:txBody>
      </p:sp>
      <p:sp>
        <p:nvSpPr>
          <p:cNvPr id="6" name="Text 4"/>
          <p:cNvSpPr/>
          <p:nvPr/>
        </p:nvSpPr>
        <p:spPr>
          <a:xfrm>
            <a:off x="3099792" y="3462238"/>
            <a:ext cx="1713707"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X1</a:t>
            </a:r>
            <a:endParaRPr lang="en-US" sz="1625" dirty="0"/>
          </a:p>
        </p:txBody>
      </p:sp>
      <p:sp>
        <p:nvSpPr>
          <p:cNvPr id="7" name="Text 5"/>
          <p:cNvSpPr/>
          <p:nvPr/>
        </p:nvSpPr>
        <p:spPr>
          <a:xfrm>
            <a:off x="5239345" y="3462238"/>
            <a:ext cx="1713707"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X2</a:t>
            </a:r>
            <a:endParaRPr lang="en-US" sz="1625" dirty="0"/>
          </a:p>
        </p:txBody>
      </p:sp>
      <p:sp>
        <p:nvSpPr>
          <p:cNvPr id="8" name="Text 6"/>
          <p:cNvSpPr/>
          <p:nvPr/>
        </p:nvSpPr>
        <p:spPr>
          <a:xfrm>
            <a:off x="7378898" y="3462238"/>
            <a:ext cx="1713707"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a:t>
            </a:r>
            <a:endParaRPr lang="en-US" sz="1625" dirty="0"/>
          </a:p>
        </p:txBody>
      </p:sp>
      <p:sp>
        <p:nvSpPr>
          <p:cNvPr id="9" name="Text 7"/>
          <p:cNvSpPr/>
          <p:nvPr/>
        </p:nvSpPr>
        <p:spPr>
          <a:xfrm>
            <a:off x="9518452" y="3462238"/>
            <a:ext cx="1716881"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Xn</a:t>
            </a:r>
            <a:endParaRPr lang="en-US" sz="1625" dirty="0"/>
          </a:p>
        </p:txBody>
      </p:sp>
      <p:sp>
        <p:nvSpPr>
          <p:cNvPr id="10" name="Shape 8"/>
          <p:cNvSpPr/>
          <p:nvPr/>
        </p:nvSpPr>
        <p:spPr>
          <a:xfrm>
            <a:off x="746919" y="3930154"/>
            <a:ext cx="10698163" cy="600075"/>
          </a:xfrm>
          <a:prstGeom prst="rect">
            <a:avLst/>
          </a:prstGeom>
          <a:solidFill>
            <a:srgbClr val="000000">
              <a:alpha val="4000"/>
            </a:srgbClr>
          </a:solidFill>
        </p:spPr>
        <p:txBody>
          <a:bodyPr/>
          <a:lstStyle/>
          <a:p>
            <a:endParaRPr lang="en-US" sz="1500"/>
          </a:p>
        </p:txBody>
      </p:sp>
      <p:sp>
        <p:nvSpPr>
          <p:cNvPr id="11" name="Text 9"/>
          <p:cNvSpPr/>
          <p:nvPr/>
        </p:nvSpPr>
        <p:spPr>
          <a:xfrm>
            <a:off x="957065" y="4062313"/>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Output</a:t>
            </a:r>
            <a:endParaRPr lang="en-US" sz="1625" dirty="0"/>
          </a:p>
        </p:txBody>
      </p:sp>
      <p:sp>
        <p:nvSpPr>
          <p:cNvPr id="12" name="Text 10"/>
          <p:cNvSpPr/>
          <p:nvPr/>
        </p:nvSpPr>
        <p:spPr>
          <a:xfrm>
            <a:off x="3099792" y="4062313"/>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Y1</a:t>
            </a:r>
            <a:endParaRPr lang="en-US" sz="1625" dirty="0"/>
          </a:p>
        </p:txBody>
      </p:sp>
      <p:sp>
        <p:nvSpPr>
          <p:cNvPr id="13" name="Text 11"/>
          <p:cNvSpPr/>
          <p:nvPr/>
        </p:nvSpPr>
        <p:spPr>
          <a:xfrm>
            <a:off x="5239345" y="4062313"/>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Y2</a:t>
            </a:r>
            <a:endParaRPr lang="en-US" sz="1625" dirty="0"/>
          </a:p>
        </p:txBody>
      </p:sp>
      <p:sp>
        <p:nvSpPr>
          <p:cNvPr id="14" name="Text 12"/>
          <p:cNvSpPr/>
          <p:nvPr/>
        </p:nvSpPr>
        <p:spPr>
          <a:xfrm>
            <a:off x="7378898" y="4062313"/>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a:t>
            </a:r>
            <a:endParaRPr lang="en-US" sz="1625" dirty="0"/>
          </a:p>
        </p:txBody>
      </p:sp>
      <p:sp>
        <p:nvSpPr>
          <p:cNvPr id="15" name="Text 13"/>
          <p:cNvSpPr/>
          <p:nvPr/>
        </p:nvSpPr>
        <p:spPr>
          <a:xfrm>
            <a:off x="9518452" y="4062313"/>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Yn</a:t>
            </a:r>
            <a:endParaRPr lang="en-US" sz="1625" dirty="0"/>
          </a:p>
        </p:txBody>
      </p:sp>
      <mc:AlternateContent xmlns:mc="http://schemas.openxmlformats.org/markup-compatibility/2006" xmlns:p14="http://schemas.microsoft.com/office/powerpoint/2010/main">
        <mc:Choice Requires="p14">
          <p:contentPart p14:bwMode="auto" r:id="rId3">
            <p14:nvContentPartPr>
              <p14:cNvPr id="16" name="Ink 15"/>
              <p14:cNvContentPartPr/>
              <p14:nvPr/>
            </p14:nvContentPartPr>
            <p14:xfrm>
              <a:off x="10719323" y="6443697"/>
              <a:ext cx="1355400" cy="271500"/>
            </p14:xfrm>
          </p:contentPart>
        </mc:Choice>
        <mc:Fallback xmlns="">
          <p:pic>
            <p:nvPicPr>
              <p:cNvPr id="16" name="Ink 15"/>
            </p:nvPicPr>
            <p:blipFill>
              <a:blip r:embed="rId4"/>
            </p:blipFill>
            <p:spPr>
              <a:xfrm>
                <a:off x="10719323" y="6443697"/>
                <a:ext cx="1355400" cy="271500"/>
              </a:xfrm>
              <a:prstGeom prst="rect"/>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306219" y="2150070"/>
            <a:ext cx="5255618"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Core Features of M2M-100</a:t>
            </a:r>
            <a:endParaRPr lang="en-US" sz="3665" dirty="0"/>
          </a:p>
        </p:txBody>
      </p:sp>
      <p:sp>
        <p:nvSpPr>
          <p:cNvPr id="4" name="Shape 1"/>
          <p:cNvSpPr/>
          <p:nvPr/>
        </p:nvSpPr>
        <p:spPr>
          <a:xfrm>
            <a:off x="5306219" y="3283347"/>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5" name="Text 2"/>
          <p:cNvSpPr/>
          <p:nvPr/>
        </p:nvSpPr>
        <p:spPr>
          <a:xfrm>
            <a:off x="5492949" y="3379490"/>
            <a:ext cx="98524"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1</a:t>
            </a:r>
            <a:endParaRPr lang="en-US" sz="2165" dirty="0"/>
          </a:p>
        </p:txBody>
      </p:sp>
      <p:sp>
        <p:nvSpPr>
          <p:cNvPr id="6" name="Text 3"/>
          <p:cNvSpPr/>
          <p:nvPr/>
        </p:nvSpPr>
        <p:spPr>
          <a:xfrm>
            <a:off x="5987951" y="3283347"/>
            <a:ext cx="2289175"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Direct Translation</a:t>
            </a:r>
            <a:endParaRPr lang="en-US" sz="1835" dirty="0"/>
          </a:p>
        </p:txBody>
      </p:sp>
      <p:sp>
        <p:nvSpPr>
          <p:cNvPr id="7" name="Text 4"/>
          <p:cNvSpPr/>
          <p:nvPr/>
        </p:nvSpPr>
        <p:spPr>
          <a:xfrm>
            <a:off x="5987951" y="3700562"/>
            <a:ext cx="2289175"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Translates between any two supported languages without English.</a:t>
            </a:r>
            <a:endParaRPr lang="en-US" sz="1625" dirty="0"/>
          </a:p>
        </p:txBody>
      </p:sp>
      <p:sp>
        <p:nvSpPr>
          <p:cNvPr id="8" name="Shape 5"/>
          <p:cNvSpPr/>
          <p:nvPr/>
        </p:nvSpPr>
        <p:spPr>
          <a:xfrm>
            <a:off x="8486874" y="3283347"/>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9" name="Text 6"/>
          <p:cNvSpPr/>
          <p:nvPr/>
        </p:nvSpPr>
        <p:spPr>
          <a:xfrm>
            <a:off x="8646716" y="3379490"/>
            <a:ext cx="152202"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2</a:t>
            </a:r>
            <a:endParaRPr lang="en-US" sz="2165" dirty="0"/>
          </a:p>
        </p:txBody>
      </p:sp>
      <p:sp>
        <p:nvSpPr>
          <p:cNvPr id="10" name="Text 7"/>
          <p:cNvSpPr/>
          <p:nvPr/>
        </p:nvSpPr>
        <p:spPr>
          <a:xfrm>
            <a:off x="9168607" y="3283347"/>
            <a:ext cx="2289175"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High Accuracy</a:t>
            </a:r>
            <a:endParaRPr lang="en-US" sz="1835" dirty="0"/>
          </a:p>
        </p:txBody>
      </p:sp>
      <p:sp>
        <p:nvSpPr>
          <p:cNvPr id="11" name="Text 8"/>
          <p:cNvSpPr/>
          <p:nvPr/>
        </p:nvSpPr>
        <p:spPr>
          <a:xfrm>
            <a:off x="9168607" y="3700562"/>
            <a:ext cx="2289175"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Ensures high accuracy, especially for non-English language pairs.</a:t>
            </a:r>
            <a:endParaRPr lang="en-US" sz="1625" dirty="0"/>
          </a:p>
        </p:txBody>
      </p:sp>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10749168" y="6519096"/>
              <a:ext cx="1332360" cy="202680"/>
            </p14:xfrm>
          </p:contentPart>
        </mc:Choice>
        <mc:Fallback xmlns="">
          <p:pic>
            <p:nvPicPr>
              <p:cNvPr id="12" name="Ink 11"/>
            </p:nvPicPr>
            <p:blipFill>
              <a:blip r:embed="rId5"/>
            </p:blipFill>
            <p:spPr>
              <a:xfrm>
                <a:off x="10749168" y="6519096"/>
                <a:ext cx="1332360" cy="202680"/>
              </a:xfrm>
              <a:prstGeom prst="rect"/>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306219" y="1609626"/>
            <a:ext cx="6151563" cy="1165423"/>
          </a:xfrm>
          <a:prstGeom prst="rect">
            <a:avLst/>
          </a:prstGeom>
          <a:noFill/>
        </p:spPr>
        <p:txBody>
          <a:bodyPr wrap="squar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Core Features of M2M-100 (cont.)</a:t>
            </a:r>
            <a:endParaRPr lang="en-US" sz="3665" dirty="0"/>
          </a:p>
        </p:txBody>
      </p:sp>
      <p:pic>
        <p:nvPicPr>
          <p:cNvPr id="4" name="Image 1" descr="preencoded.png"/>
          <p:cNvPicPr>
            <a:picLocks noChangeAspect="1"/>
          </p:cNvPicPr>
          <p:nvPr/>
        </p:nvPicPr>
        <p:blipFill>
          <a:blip r:embed="rId4"/>
          <a:stretch>
            <a:fillRect/>
          </a:stretch>
        </p:blipFill>
        <p:spPr>
          <a:xfrm>
            <a:off x="5306218" y="3089672"/>
            <a:ext cx="524470" cy="524470"/>
          </a:xfrm>
          <a:prstGeom prst="rect">
            <a:avLst/>
          </a:prstGeom>
        </p:spPr>
      </p:pic>
      <p:sp>
        <p:nvSpPr>
          <p:cNvPr id="5" name="Text 1"/>
          <p:cNvSpPr/>
          <p:nvPr/>
        </p:nvSpPr>
        <p:spPr>
          <a:xfrm>
            <a:off x="5306218" y="3823891"/>
            <a:ext cx="2440285"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Wide Language Support</a:t>
            </a:r>
            <a:endParaRPr lang="en-US" sz="1835" dirty="0"/>
          </a:p>
        </p:txBody>
      </p:sp>
      <p:sp>
        <p:nvSpPr>
          <p:cNvPr id="6" name="Text 2"/>
          <p:cNvSpPr/>
          <p:nvPr/>
        </p:nvSpPr>
        <p:spPr>
          <a:xfrm>
            <a:off x="5306218" y="4241106"/>
            <a:ext cx="2918420"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Supports over 100 languages, including low-resource languages.</a:t>
            </a:r>
            <a:endParaRPr lang="en-US" sz="1625" dirty="0"/>
          </a:p>
        </p:txBody>
      </p:sp>
      <p:pic>
        <p:nvPicPr>
          <p:cNvPr id="7" name="Image 2" descr="preencoded.png"/>
          <p:cNvPicPr>
            <a:picLocks noChangeAspect="1"/>
          </p:cNvPicPr>
          <p:nvPr/>
        </p:nvPicPr>
        <p:blipFill>
          <a:blip r:embed="rId5"/>
          <a:stretch>
            <a:fillRect/>
          </a:stretch>
        </p:blipFill>
        <p:spPr>
          <a:xfrm>
            <a:off x="8539262" y="3089672"/>
            <a:ext cx="524470" cy="524470"/>
          </a:xfrm>
          <a:prstGeom prst="rect">
            <a:avLst/>
          </a:prstGeom>
        </p:spPr>
      </p:pic>
      <p:sp>
        <p:nvSpPr>
          <p:cNvPr id="8" name="Text 3"/>
          <p:cNvSpPr/>
          <p:nvPr/>
        </p:nvSpPr>
        <p:spPr>
          <a:xfrm>
            <a:off x="8539262" y="3823891"/>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Open-Source</a:t>
            </a:r>
            <a:endParaRPr lang="en-US" sz="1835" dirty="0"/>
          </a:p>
        </p:txBody>
      </p:sp>
      <p:sp>
        <p:nvSpPr>
          <p:cNvPr id="9" name="Text 4"/>
          <p:cNvSpPr/>
          <p:nvPr/>
        </p:nvSpPr>
        <p:spPr>
          <a:xfrm>
            <a:off x="8539262" y="4241106"/>
            <a:ext cx="2918519"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Enables developers to customize and improve the model.</a:t>
            </a:r>
            <a:endParaRPr lang="en-US" sz="1625" dirty="0"/>
          </a:p>
        </p:txBody>
      </p:sp>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10707408" y="6509016"/>
              <a:ext cx="1356840" cy="230760"/>
            </p14:xfrm>
          </p:contentPart>
        </mc:Choice>
        <mc:Fallback xmlns="">
          <p:pic>
            <p:nvPicPr>
              <p:cNvPr id="10" name="Ink 9"/>
            </p:nvPicPr>
            <p:blipFill>
              <a:blip r:embed="rId7"/>
            </p:blipFill>
            <p:spPr>
              <a:xfrm>
                <a:off x="10707408" y="6509016"/>
                <a:ext cx="1356840" cy="230760"/>
              </a:xfrm>
              <a:prstGeom prst="rect"/>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19" y="1899344"/>
            <a:ext cx="10723563" cy="1165423"/>
          </a:xfrm>
          <a:prstGeom prst="rect">
            <a:avLst/>
          </a:prstGeom>
          <a:noFill/>
        </p:spPr>
        <p:txBody>
          <a:bodyPr wrap="squar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Training Method Comparison: M2M-100 vs. English-Centric Models</a:t>
            </a:r>
            <a:endParaRPr lang="en-US" sz="3665" dirty="0"/>
          </a:p>
        </p:txBody>
      </p:sp>
      <p:pic>
        <p:nvPicPr>
          <p:cNvPr id="3" name="Image 0" descr="preencoded.png"/>
          <p:cNvPicPr>
            <a:picLocks noChangeAspect="1"/>
          </p:cNvPicPr>
          <p:nvPr/>
        </p:nvPicPr>
        <p:blipFill>
          <a:blip r:embed="rId3"/>
          <a:stretch>
            <a:fillRect/>
          </a:stretch>
        </p:blipFill>
        <p:spPr>
          <a:xfrm>
            <a:off x="2088059" y="3484364"/>
            <a:ext cx="2654003" cy="710903"/>
          </a:xfrm>
          <a:prstGeom prst="rect">
            <a:avLst/>
          </a:prstGeom>
        </p:spPr>
      </p:pic>
      <p:sp>
        <p:nvSpPr>
          <p:cNvPr id="4" name="Text 1"/>
          <p:cNvSpPr/>
          <p:nvPr/>
        </p:nvSpPr>
        <p:spPr>
          <a:xfrm>
            <a:off x="3368774" y="3705126"/>
            <a:ext cx="92373"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1</a:t>
            </a:r>
            <a:endParaRPr lang="en-US" sz="2040" dirty="0"/>
          </a:p>
        </p:txBody>
      </p:sp>
      <p:sp>
        <p:nvSpPr>
          <p:cNvPr id="5" name="Text 2"/>
          <p:cNvSpPr/>
          <p:nvPr/>
        </p:nvSpPr>
        <p:spPr>
          <a:xfrm>
            <a:off x="4951810" y="3694113"/>
            <a:ext cx="1585119"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English-Centric</a:t>
            </a:r>
            <a:endParaRPr lang="en-US" sz="1835" dirty="0"/>
          </a:p>
        </p:txBody>
      </p:sp>
      <p:sp>
        <p:nvSpPr>
          <p:cNvPr id="6" name="Shape 3"/>
          <p:cNvSpPr/>
          <p:nvPr/>
        </p:nvSpPr>
        <p:spPr>
          <a:xfrm>
            <a:off x="4794448" y="4208760"/>
            <a:ext cx="6610945" cy="12700"/>
          </a:xfrm>
          <a:prstGeom prst="roundRect">
            <a:avLst>
              <a:gd name="adj" fmla="val 693846"/>
            </a:avLst>
          </a:prstGeom>
          <a:solidFill>
            <a:srgbClr val="922022"/>
          </a:solidFill>
        </p:spPr>
        <p:txBody>
          <a:bodyPr/>
          <a:lstStyle/>
          <a:p>
            <a:endParaRPr lang="en-US" sz="1500"/>
          </a:p>
        </p:txBody>
      </p:sp>
      <p:pic>
        <p:nvPicPr>
          <p:cNvPr id="7" name="Image 1" descr="preencoded.png"/>
          <p:cNvPicPr>
            <a:picLocks noChangeAspect="1"/>
          </p:cNvPicPr>
          <p:nvPr/>
        </p:nvPicPr>
        <p:blipFill>
          <a:blip r:embed="rId4"/>
          <a:stretch>
            <a:fillRect/>
          </a:stretch>
        </p:blipFill>
        <p:spPr>
          <a:xfrm>
            <a:off x="761008" y="4247654"/>
            <a:ext cx="5308104" cy="710903"/>
          </a:xfrm>
          <a:prstGeom prst="rect">
            <a:avLst/>
          </a:prstGeom>
        </p:spPr>
      </p:pic>
      <p:sp>
        <p:nvSpPr>
          <p:cNvPr id="8" name="Text 4"/>
          <p:cNvSpPr/>
          <p:nvPr/>
        </p:nvSpPr>
        <p:spPr>
          <a:xfrm>
            <a:off x="3343672" y="4393307"/>
            <a:ext cx="142677"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2</a:t>
            </a:r>
            <a:endParaRPr lang="en-US" sz="2040" dirty="0"/>
          </a:p>
        </p:txBody>
      </p:sp>
      <p:sp>
        <p:nvSpPr>
          <p:cNvPr id="9" name="Text 5"/>
          <p:cNvSpPr/>
          <p:nvPr/>
        </p:nvSpPr>
        <p:spPr>
          <a:xfrm>
            <a:off x="6278861" y="4457403"/>
            <a:ext cx="899219"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M2M-100</a:t>
            </a:r>
            <a:endParaRPr lang="en-US" sz="1835" dirty="0"/>
          </a:p>
        </p:txBody>
      </p:sp>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10753128" y="6510096"/>
              <a:ext cx="1227600" cy="65160"/>
            </p14:xfrm>
          </p:contentPart>
        </mc:Choice>
        <mc:Fallback xmlns="">
          <p:pic>
            <p:nvPicPr>
              <p:cNvPr id="10" name="Ink 9"/>
            </p:nvPicPr>
            <p:blipFill>
              <a:blip r:embed="rId6"/>
            </p:blipFill>
            <p:spPr>
              <a:xfrm>
                <a:off x="10753128" y="6510096"/>
                <a:ext cx="1227600" cy="651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10789128" y="6528456"/>
              <a:ext cx="1262160" cy="194760"/>
            </p14:xfrm>
          </p:contentPart>
        </mc:Choice>
        <mc:Fallback xmlns="">
          <p:pic>
            <p:nvPicPr>
              <p:cNvPr id="11" name="Ink 10"/>
            </p:nvPicPr>
            <p:blipFill>
              <a:blip r:embed="rId8"/>
            </p:blipFill>
            <p:spPr>
              <a:xfrm>
                <a:off x="10789128" y="6528456"/>
                <a:ext cx="1262160" cy="194760"/>
              </a:xfrm>
              <a:prstGeom prst="rect"/>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5231" y="420291"/>
            <a:ext cx="8336657" cy="329506"/>
          </a:xfrm>
          <a:prstGeom prst="rect">
            <a:avLst/>
          </a:prstGeom>
          <a:noFill/>
        </p:spPr>
        <p:txBody>
          <a:bodyPr wrap="none" lIns="0" tIns="0" rIns="0" bIns="0" rtlCol="0" anchor="t"/>
          <a:lstStyle/>
          <a:p>
            <a:pPr>
              <a:lnSpc>
                <a:spcPts val="2585"/>
              </a:lnSpc>
            </a:pPr>
            <a:r>
              <a:rPr lang="en-US" sz="2040" dirty="0">
                <a:solidFill>
                  <a:srgbClr val="FFFFFF"/>
                </a:solidFill>
                <a:latin typeface="Barlow Medium" pitchFamily="34" charset="0"/>
                <a:ea typeface="Barlow Medium" pitchFamily="34" charset="-122"/>
                <a:cs typeface="Barlow Medium" pitchFamily="34" charset="-120"/>
              </a:rPr>
              <a:t>Training Method Comparison: M2M-100 vs. English-Centric Models (cont.)</a:t>
            </a:r>
            <a:endParaRPr lang="en-US" sz="2040" dirty="0"/>
          </a:p>
        </p:txBody>
      </p:sp>
      <p:sp>
        <p:nvSpPr>
          <p:cNvPr id="3" name="Shape 1"/>
          <p:cNvSpPr/>
          <p:nvPr/>
        </p:nvSpPr>
        <p:spPr>
          <a:xfrm>
            <a:off x="415231" y="987029"/>
            <a:ext cx="2840335" cy="662881"/>
          </a:xfrm>
          <a:prstGeom prst="roundRect">
            <a:avLst>
              <a:gd name="adj" fmla="val 7518"/>
            </a:avLst>
          </a:prstGeom>
          <a:solidFill>
            <a:srgbClr val="790709"/>
          </a:solidFill>
          <a:ln w="7620">
            <a:solidFill>
              <a:srgbClr val="922022"/>
            </a:solidFill>
            <a:prstDash val="solid"/>
          </a:ln>
        </p:spPr>
        <p:txBody>
          <a:bodyPr/>
          <a:lstStyle/>
          <a:p>
            <a:endParaRPr lang="en-US" sz="1500"/>
          </a:p>
        </p:txBody>
      </p:sp>
      <p:sp>
        <p:nvSpPr>
          <p:cNvPr id="4" name="Text 2"/>
          <p:cNvSpPr/>
          <p:nvPr/>
        </p:nvSpPr>
        <p:spPr>
          <a:xfrm>
            <a:off x="540147" y="1199753"/>
            <a:ext cx="52189" cy="237332"/>
          </a:xfrm>
          <a:prstGeom prst="rect">
            <a:avLst/>
          </a:prstGeom>
          <a:noFill/>
        </p:spPr>
        <p:txBody>
          <a:bodyPr wrap="none" lIns="0" tIns="0" rIns="0" bIns="0" rtlCol="0" anchor="t"/>
          <a:lstStyle/>
          <a:p>
            <a:pPr algn="ctr">
              <a:lnSpc>
                <a:spcPts val="1835"/>
              </a:lnSpc>
            </a:pPr>
            <a:r>
              <a:rPr lang="en-US" sz="1165" dirty="0">
                <a:solidFill>
                  <a:srgbClr val="E5E0DF"/>
                </a:solidFill>
                <a:latin typeface="Barlow Medium" pitchFamily="34" charset="0"/>
                <a:ea typeface="Barlow Medium" pitchFamily="34" charset="-122"/>
                <a:cs typeface="Barlow Medium" pitchFamily="34" charset="-120"/>
              </a:rPr>
              <a:t>1</a:t>
            </a:r>
            <a:endParaRPr lang="en-US" sz="1165" dirty="0"/>
          </a:p>
        </p:txBody>
      </p:sp>
      <p:sp>
        <p:nvSpPr>
          <p:cNvPr id="5" name="Text 3"/>
          <p:cNvSpPr/>
          <p:nvPr/>
        </p:nvSpPr>
        <p:spPr>
          <a:xfrm>
            <a:off x="3374132" y="1105594"/>
            <a:ext cx="1318220" cy="164803"/>
          </a:xfrm>
          <a:prstGeom prst="rect">
            <a:avLst/>
          </a:prstGeom>
          <a:noFill/>
        </p:spPr>
        <p:txBody>
          <a:bodyPr wrap="none" lIns="0" tIns="0" rIns="0" bIns="0" rtlCol="0" anchor="t"/>
          <a:lstStyle/>
          <a:p>
            <a:pPr>
              <a:lnSpc>
                <a:spcPts val="1290"/>
              </a:lnSpc>
            </a:pPr>
            <a:r>
              <a:rPr lang="en-US" sz="1000" dirty="0">
                <a:solidFill>
                  <a:srgbClr val="E5E0DF"/>
                </a:solidFill>
                <a:latin typeface="Barlow Medium" pitchFamily="34" charset="0"/>
                <a:ea typeface="Barlow Medium" pitchFamily="34" charset="-122"/>
                <a:cs typeface="Barlow Medium" pitchFamily="34" charset="-120"/>
              </a:rPr>
              <a:t>English-Centric</a:t>
            </a:r>
            <a:endParaRPr lang="en-US" sz="1000" dirty="0"/>
          </a:p>
        </p:txBody>
      </p:sp>
      <p:sp>
        <p:nvSpPr>
          <p:cNvPr id="6" name="Text 4"/>
          <p:cNvSpPr/>
          <p:nvPr/>
        </p:nvSpPr>
        <p:spPr>
          <a:xfrm>
            <a:off x="3374132" y="1341537"/>
            <a:ext cx="2203153" cy="189806"/>
          </a:xfrm>
          <a:prstGeom prst="rect">
            <a:avLst/>
          </a:prstGeom>
          <a:noFill/>
        </p:spPr>
        <p:txBody>
          <a:bodyPr wrap="none" lIns="0" tIns="0" rIns="0" bIns="0" rtlCol="0" anchor="t"/>
          <a:lstStyle/>
          <a:p>
            <a:pPr>
              <a:lnSpc>
                <a:spcPts val="1460"/>
              </a:lnSpc>
            </a:pPr>
            <a:r>
              <a:rPr lang="en-US" sz="915" dirty="0">
                <a:solidFill>
                  <a:srgbClr val="E5E0DF"/>
                </a:solidFill>
                <a:latin typeface="Barlow" pitchFamily="34" charset="0"/>
                <a:ea typeface="Barlow" pitchFamily="34" charset="-122"/>
                <a:cs typeface="Barlow" pitchFamily="34" charset="-120"/>
              </a:rPr>
              <a:t>Trained primarily on pairs involving English.</a:t>
            </a:r>
            <a:endParaRPr lang="en-US" sz="915" dirty="0"/>
          </a:p>
        </p:txBody>
      </p:sp>
      <p:sp>
        <p:nvSpPr>
          <p:cNvPr id="7" name="Shape 5"/>
          <p:cNvSpPr/>
          <p:nvPr/>
        </p:nvSpPr>
        <p:spPr>
          <a:xfrm>
            <a:off x="3314799" y="1646733"/>
            <a:ext cx="8402737" cy="6350"/>
          </a:xfrm>
          <a:prstGeom prst="roundRect">
            <a:avLst>
              <a:gd name="adj" fmla="val 784759"/>
            </a:avLst>
          </a:prstGeom>
          <a:solidFill>
            <a:srgbClr val="922022"/>
          </a:solidFill>
        </p:spPr>
        <p:txBody>
          <a:bodyPr/>
          <a:lstStyle/>
          <a:p>
            <a:endParaRPr lang="en-US" sz="1500"/>
          </a:p>
        </p:txBody>
      </p:sp>
      <p:sp>
        <p:nvSpPr>
          <p:cNvPr id="8" name="Shape 6"/>
          <p:cNvSpPr/>
          <p:nvPr/>
        </p:nvSpPr>
        <p:spPr>
          <a:xfrm>
            <a:off x="415231" y="1709143"/>
            <a:ext cx="5680769" cy="662881"/>
          </a:xfrm>
          <a:prstGeom prst="roundRect">
            <a:avLst>
              <a:gd name="adj" fmla="val 7518"/>
            </a:avLst>
          </a:prstGeom>
          <a:solidFill>
            <a:srgbClr val="790709"/>
          </a:solidFill>
          <a:ln w="7620">
            <a:solidFill>
              <a:srgbClr val="922022"/>
            </a:solidFill>
            <a:prstDash val="solid"/>
          </a:ln>
        </p:spPr>
        <p:txBody>
          <a:bodyPr/>
          <a:lstStyle/>
          <a:p>
            <a:endParaRPr lang="en-US" sz="1500"/>
          </a:p>
        </p:txBody>
      </p:sp>
      <p:sp>
        <p:nvSpPr>
          <p:cNvPr id="9" name="Text 7"/>
          <p:cNvSpPr/>
          <p:nvPr/>
        </p:nvSpPr>
        <p:spPr>
          <a:xfrm>
            <a:off x="540147" y="1921867"/>
            <a:ext cx="80665" cy="237332"/>
          </a:xfrm>
          <a:prstGeom prst="rect">
            <a:avLst/>
          </a:prstGeom>
          <a:noFill/>
        </p:spPr>
        <p:txBody>
          <a:bodyPr wrap="none" lIns="0" tIns="0" rIns="0" bIns="0" rtlCol="0" anchor="t"/>
          <a:lstStyle/>
          <a:p>
            <a:pPr algn="ctr">
              <a:lnSpc>
                <a:spcPts val="1835"/>
              </a:lnSpc>
            </a:pPr>
            <a:r>
              <a:rPr lang="en-US" sz="1165" dirty="0">
                <a:solidFill>
                  <a:srgbClr val="E5E0DF"/>
                </a:solidFill>
                <a:latin typeface="Barlow Medium" pitchFamily="34" charset="0"/>
                <a:ea typeface="Barlow Medium" pitchFamily="34" charset="-122"/>
                <a:cs typeface="Barlow Medium" pitchFamily="34" charset="-120"/>
              </a:rPr>
              <a:t>2</a:t>
            </a:r>
            <a:endParaRPr lang="en-US" sz="1165" dirty="0"/>
          </a:p>
        </p:txBody>
      </p:sp>
      <p:sp>
        <p:nvSpPr>
          <p:cNvPr id="10" name="Text 8"/>
          <p:cNvSpPr/>
          <p:nvPr/>
        </p:nvSpPr>
        <p:spPr>
          <a:xfrm>
            <a:off x="6214567" y="1827709"/>
            <a:ext cx="1318220" cy="164803"/>
          </a:xfrm>
          <a:prstGeom prst="rect">
            <a:avLst/>
          </a:prstGeom>
          <a:noFill/>
        </p:spPr>
        <p:txBody>
          <a:bodyPr wrap="none" lIns="0" tIns="0" rIns="0" bIns="0" rtlCol="0" anchor="t"/>
          <a:lstStyle/>
          <a:p>
            <a:pPr>
              <a:lnSpc>
                <a:spcPts val="1290"/>
              </a:lnSpc>
            </a:pPr>
            <a:r>
              <a:rPr lang="en-US" sz="1000" dirty="0">
                <a:solidFill>
                  <a:srgbClr val="E5E0DF"/>
                </a:solidFill>
                <a:latin typeface="Barlow Medium" pitchFamily="34" charset="0"/>
                <a:ea typeface="Barlow Medium" pitchFamily="34" charset="-122"/>
                <a:cs typeface="Barlow Medium" pitchFamily="34" charset="-120"/>
              </a:rPr>
              <a:t>M2M-100</a:t>
            </a:r>
            <a:endParaRPr lang="en-US" sz="1000" dirty="0"/>
          </a:p>
        </p:txBody>
      </p:sp>
      <p:sp>
        <p:nvSpPr>
          <p:cNvPr id="11" name="Text 9"/>
          <p:cNvSpPr/>
          <p:nvPr/>
        </p:nvSpPr>
        <p:spPr>
          <a:xfrm>
            <a:off x="6214567" y="2063651"/>
            <a:ext cx="4162128" cy="189806"/>
          </a:xfrm>
          <a:prstGeom prst="rect">
            <a:avLst/>
          </a:prstGeom>
          <a:noFill/>
        </p:spPr>
        <p:txBody>
          <a:bodyPr wrap="none" lIns="0" tIns="0" rIns="0" bIns="0" rtlCol="0" anchor="t"/>
          <a:lstStyle/>
          <a:p>
            <a:pPr>
              <a:lnSpc>
                <a:spcPts val="1460"/>
              </a:lnSpc>
            </a:pPr>
            <a:r>
              <a:rPr lang="en-US" sz="915" dirty="0">
                <a:solidFill>
                  <a:srgbClr val="E5E0DF"/>
                </a:solidFill>
                <a:latin typeface="Barlow" pitchFamily="34" charset="0"/>
                <a:ea typeface="Barlow" pitchFamily="34" charset="-122"/>
                <a:cs typeface="Barlow" pitchFamily="34" charset="-120"/>
              </a:rPr>
              <a:t>Trained on direct language pairs, focusing on relationships between all languages.</a:t>
            </a:r>
            <a:endParaRPr lang="en-US" sz="915" dirty="0"/>
          </a:p>
        </p:txBody>
      </p:sp>
      <p:pic>
        <p:nvPicPr>
          <p:cNvPr id="12" name="Image 0" descr="preencoded.png"/>
          <p:cNvPicPr>
            <a:picLocks noChangeAspect="1"/>
          </p:cNvPicPr>
          <p:nvPr/>
        </p:nvPicPr>
        <p:blipFill>
          <a:blip r:embed="rId3"/>
          <a:stretch>
            <a:fillRect/>
          </a:stretch>
        </p:blipFill>
        <p:spPr>
          <a:xfrm>
            <a:off x="415231" y="2505472"/>
            <a:ext cx="7689850" cy="3932138"/>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10725768" y="6537816"/>
              <a:ext cx="1325880" cy="81720"/>
            </p14:xfrm>
          </p:contentPart>
        </mc:Choice>
        <mc:Fallback xmlns="">
          <p:pic>
            <p:nvPicPr>
              <p:cNvPr id="13" name="Ink 12"/>
            </p:nvPicPr>
            <p:blipFill>
              <a:blip r:embed="rId5"/>
            </p:blipFill>
            <p:spPr>
              <a:xfrm>
                <a:off x="10725768" y="6537816"/>
                <a:ext cx="1325880" cy="817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4" name="Ink 13"/>
              <p14:cNvContentPartPr/>
              <p14:nvPr/>
            </p14:nvContentPartPr>
            <p14:xfrm>
              <a:off x="10710288" y="6639336"/>
              <a:ext cx="1350720" cy="119160"/>
            </p14:xfrm>
          </p:contentPart>
        </mc:Choice>
        <mc:Fallback xmlns="">
          <p:pic>
            <p:nvPicPr>
              <p:cNvPr id="14" name="Ink 13"/>
            </p:nvPicPr>
            <p:blipFill>
              <a:blip r:embed="rId7"/>
            </p:blipFill>
            <p:spPr>
              <a:xfrm>
                <a:off x="10710288" y="6639336"/>
                <a:ext cx="1350720" cy="119160"/>
              </a:xfrm>
              <a:prstGeom prst="rect"/>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60083"/>
          </a:xfrm>
          <a:prstGeom prst="rect">
            <a:avLst/>
          </a:prstGeom>
        </p:spPr>
      </p:pic>
      <p:sp>
        <p:nvSpPr>
          <p:cNvPr id="3" name="Text 0"/>
          <p:cNvSpPr/>
          <p:nvPr/>
        </p:nvSpPr>
        <p:spPr>
          <a:xfrm>
            <a:off x="5256212" y="537568"/>
            <a:ext cx="4344492" cy="543024"/>
          </a:xfrm>
          <a:prstGeom prst="rect">
            <a:avLst/>
          </a:prstGeom>
          <a:noFill/>
        </p:spPr>
        <p:txBody>
          <a:bodyPr wrap="none" lIns="0" tIns="0" rIns="0" bIns="0" rtlCol="0" anchor="t"/>
          <a:lstStyle/>
          <a:p>
            <a:pPr>
              <a:lnSpc>
                <a:spcPts val="4250"/>
              </a:lnSpc>
            </a:pPr>
            <a:r>
              <a:rPr lang="en-US" sz="3415" dirty="0">
                <a:solidFill>
                  <a:srgbClr val="FFFFFF"/>
                </a:solidFill>
                <a:latin typeface="Barlow Medium" pitchFamily="34" charset="0"/>
                <a:ea typeface="Barlow Medium" pitchFamily="34" charset="-122"/>
                <a:cs typeface="Barlow Medium" pitchFamily="34" charset="-120"/>
              </a:rPr>
              <a:t>Some techniques</a:t>
            </a:r>
            <a:endParaRPr lang="en-US" sz="3415" dirty="0"/>
          </a:p>
        </p:txBody>
      </p:sp>
      <p:sp>
        <p:nvSpPr>
          <p:cNvPr id="4" name="Text 1"/>
          <p:cNvSpPr/>
          <p:nvPr/>
        </p:nvSpPr>
        <p:spPr>
          <a:xfrm>
            <a:off x="5256213" y="1471513"/>
            <a:ext cx="6251575" cy="645120"/>
          </a:xfrm>
          <a:prstGeom prst="rect">
            <a:avLst/>
          </a:prstGeom>
          <a:noFill/>
        </p:spPr>
        <p:txBody>
          <a:bodyPr wrap="none" lIns="0" tIns="0" rIns="0" bIns="0" rtlCol="0" anchor="t"/>
          <a:lstStyle/>
          <a:p>
            <a:pPr algn="ctr">
              <a:lnSpc>
                <a:spcPts val="5040"/>
              </a:lnSpc>
            </a:pPr>
            <a:r>
              <a:rPr lang="en-US" sz="5040" dirty="0">
                <a:solidFill>
                  <a:srgbClr val="E5E0DF"/>
                </a:solidFill>
                <a:latin typeface="Barlow Medium" pitchFamily="34" charset="0"/>
                <a:ea typeface="Barlow Medium" pitchFamily="34" charset="-122"/>
                <a:cs typeface="Barlow Medium" pitchFamily="34" charset="-120"/>
              </a:rPr>
              <a:t>1</a:t>
            </a:r>
            <a:endParaRPr lang="en-US" sz="5040" dirty="0"/>
          </a:p>
        </p:txBody>
      </p:sp>
      <p:sp>
        <p:nvSpPr>
          <p:cNvPr id="5" name="Text 2"/>
          <p:cNvSpPr/>
          <p:nvPr/>
        </p:nvSpPr>
        <p:spPr>
          <a:xfrm>
            <a:off x="7295853" y="2360910"/>
            <a:ext cx="2172196" cy="271463"/>
          </a:xfrm>
          <a:prstGeom prst="rect">
            <a:avLst/>
          </a:prstGeom>
          <a:noFill/>
        </p:spPr>
        <p:txBody>
          <a:bodyPr wrap="none" lIns="0" tIns="0" rIns="0" bIns="0" rtlCol="0" anchor="t"/>
          <a:lstStyle/>
          <a:p>
            <a:pPr algn="ctr">
              <a:lnSpc>
                <a:spcPts val="2125"/>
              </a:lnSpc>
            </a:pPr>
            <a:r>
              <a:rPr lang="en-US" sz="1710" dirty="0">
                <a:solidFill>
                  <a:srgbClr val="E5E0DF"/>
                </a:solidFill>
                <a:latin typeface="Barlow Medium" pitchFamily="34" charset="0"/>
                <a:ea typeface="Barlow Medium" pitchFamily="34" charset="-122"/>
                <a:cs typeface="Barlow Medium" pitchFamily="34" charset="-120"/>
              </a:rPr>
              <a:t>Mixture-of-Experts</a:t>
            </a:r>
            <a:endParaRPr lang="en-US" sz="1710" dirty="0"/>
          </a:p>
        </p:txBody>
      </p:sp>
      <p:sp>
        <p:nvSpPr>
          <p:cNvPr id="6" name="Text 3"/>
          <p:cNvSpPr/>
          <p:nvPr/>
        </p:nvSpPr>
        <p:spPr>
          <a:xfrm>
            <a:off x="5256213" y="3316585"/>
            <a:ext cx="6251575" cy="645120"/>
          </a:xfrm>
          <a:prstGeom prst="rect">
            <a:avLst/>
          </a:prstGeom>
          <a:noFill/>
        </p:spPr>
        <p:txBody>
          <a:bodyPr wrap="none" lIns="0" tIns="0" rIns="0" bIns="0" rtlCol="0" anchor="t"/>
          <a:lstStyle/>
          <a:p>
            <a:pPr algn="ctr">
              <a:lnSpc>
                <a:spcPts val="5040"/>
              </a:lnSpc>
            </a:pPr>
            <a:r>
              <a:rPr lang="en-US" sz="5040" dirty="0">
                <a:solidFill>
                  <a:srgbClr val="E5E0DF"/>
                </a:solidFill>
                <a:latin typeface="Barlow Medium" pitchFamily="34" charset="0"/>
                <a:ea typeface="Barlow Medium" pitchFamily="34" charset="-122"/>
                <a:cs typeface="Barlow Medium" pitchFamily="34" charset="-120"/>
              </a:rPr>
              <a:t>2</a:t>
            </a:r>
            <a:endParaRPr lang="en-US" sz="5040" dirty="0"/>
          </a:p>
        </p:txBody>
      </p:sp>
      <p:sp>
        <p:nvSpPr>
          <p:cNvPr id="7" name="Text 4"/>
          <p:cNvSpPr/>
          <p:nvPr/>
        </p:nvSpPr>
        <p:spPr>
          <a:xfrm>
            <a:off x="7295853" y="4205982"/>
            <a:ext cx="2172196" cy="271463"/>
          </a:xfrm>
          <a:prstGeom prst="rect">
            <a:avLst/>
          </a:prstGeom>
          <a:noFill/>
        </p:spPr>
        <p:txBody>
          <a:bodyPr wrap="none" lIns="0" tIns="0" rIns="0" bIns="0" rtlCol="0" anchor="t"/>
          <a:lstStyle/>
          <a:p>
            <a:pPr algn="ctr">
              <a:lnSpc>
                <a:spcPts val="2125"/>
              </a:lnSpc>
            </a:pPr>
            <a:r>
              <a:rPr lang="en-US" sz="1710" dirty="0">
                <a:solidFill>
                  <a:srgbClr val="E5E0DF"/>
                </a:solidFill>
                <a:latin typeface="Barlow Medium" pitchFamily="34" charset="0"/>
                <a:ea typeface="Barlow Medium" pitchFamily="34" charset="-122"/>
                <a:cs typeface="Barlow Medium" pitchFamily="34" charset="-120"/>
              </a:rPr>
              <a:t>Data Mining</a:t>
            </a:r>
            <a:endParaRPr lang="en-US" sz="1710" dirty="0"/>
          </a:p>
        </p:txBody>
      </p:sp>
      <p:sp>
        <p:nvSpPr>
          <p:cNvPr id="8" name="Text 5"/>
          <p:cNvSpPr/>
          <p:nvPr/>
        </p:nvSpPr>
        <p:spPr>
          <a:xfrm>
            <a:off x="5256213" y="5161657"/>
            <a:ext cx="6251575" cy="645120"/>
          </a:xfrm>
          <a:prstGeom prst="rect">
            <a:avLst/>
          </a:prstGeom>
          <a:noFill/>
        </p:spPr>
        <p:txBody>
          <a:bodyPr wrap="none" lIns="0" tIns="0" rIns="0" bIns="0" rtlCol="0" anchor="t"/>
          <a:lstStyle/>
          <a:p>
            <a:pPr algn="ctr">
              <a:lnSpc>
                <a:spcPts val="5040"/>
              </a:lnSpc>
            </a:pPr>
            <a:r>
              <a:rPr lang="en-US" sz="5040" dirty="0">
                <a:solidFill>
                  <a:srgbClr val="E5E0DF"/>
                </a:solidFill>
                <a:latin typeface="Barlow Medium" pitchFamily="34" charset="0"/>
                <a:ea typeface="Barlow Medium" pitchFamily="34" charset="-122"/>
                <a:cs typeface="Barlow Medium" pitchFamily="34" charset="-120"/>
              </a:rPr>
              <a:t>3</a:t>
            </a:r>
            <a:endParaRPr lang="en-US" sz="5040" dirty="0"/>
          </a:p>
        </p:txBody>
      </p:sp>
      <p:sp>
        <p:nvSpPr>
          <p:cNvPr id="9" name="Text 6"/>
          <p:cNvSpPr/>
          <p:nvPr/>
        </p:nvSpPr>
        <p:spPr>
          <a:xfrm>
            <a:off x="7295853" y="6051054"/>
            <a:ext cx="2172196" cy="271463"/>
          </a:xfrm>
          <a:prstGeom prst="rect">
            <a:avLst/>
          </a:prstGeom>
          <a:noFill/>
        </p:spPr>
        <p:txBody>
          <a:bodyPr wrap="none" lIns="0" tIns="0" rIns="0" bIns="0" rtlCol="0" anchor="t"/>
          <a:lstStyle/>
          <a:p>
            <a:pPr algn="ctr">
              <a:lnSpc>
                <a:spcPts val="2125"/>
              </a:lnSpc>
            </a:pPr>
            <a:r>
              <a:rPr lang="en-US" sz="1710" dirty="0">
                <a:solidFill>
                  <a:srgbClr val="E5E0DF"/>
                </a:solidFill>
                <a:latin typeface="Barlow Medium" pitchFamily="34" charset="0"/>
                <a:ea typeface="Barlow Medium" pitchFamily="34" charset="-122"/>
                <a:cs typeface="Barlow Medium" pitchFamily="34" charset="-120"/>
              </a:rPr>
              <a:t>Backtranslation</a:t>
            </a:r>
            <a:endParaRPr lang="en-US" sz="1710" dirty="0"/>
          </a:p>
        </p:txBody>
      </p:sp>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10780488" y="6528456"/>
              <a:ext cx="360" cy="360"/>
            </p14:xfrm>
          </p:contentPart>
        </mc:Choice>
        <mc:Fallback xmlns="">
          <p:pic>
            <p:nvPicPr>
              <p:cNvPr id="10" name="Ink 9"/>
            </p:nvPicPr>
            <p:blipFill>
              <a:blip r:embed="rId5"/>
            </p:blipFill>
            <p:spPr>
              <a:xfrm>
                <a:off x="10780488" y="6528456"/>
                <a:ext cx="360" cy="360"/>
              </a:xfrm>
              <a:prstGeom prst="rect"/>
            </p:spPr>
          </p:pic>
        </mc:Fallback>
      </mc:AlternateContent>
      <p:grpSp>
        <p:nvGrpSpPr>
          <p:cNvPr id="16" name="Group 15"/>
          <p:cNvGrpSpPr/>
          <p:nvPr/>
        </p:nvGrpSpPr>
        <p:grpSpPr>
          <a:xfrm>
            <a:off x="10712808" y="6528456"/>
            <a:ext cx="1353240" cy="240120"/>
            <a:chOff x="10712808" y="6528456"/>
            <a:chExt cx="1353240" cy="240120"/>
          </a:xfrm>
        </p:grpSpPr>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10771488" y="6528456"/>
                <a:ext cx="1294560" cy="55800"/>
              </p14:xfrm>
            </p:contentPart>
          </mc:Choice>
          <mc:Fallback xmlns="">
            <p:pic>
              <p:nvPicPr>
                <p:cNvPr id="11" name="Ink 10"/>
              </p:nvPicPr>
              <p:blipFill>
                <a:blip r:embed="rId7"/>
              </p:blipFill>
              <p:spPr>
                <a:xfrm>
                  <a:off x="10771488" y="6528456"/>
                  <a:ext cx="1294560" cy="558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12042288" y="6574176"/>
                <a:ext cx="23040" cy="97920"/>
              </p14:xfrm>
            </p:contentPart>
          </mc:Choice>
          <mc:Fallback xmlns="">
            <p:pic>
              <p:nvPicPr>
                <p:cNvPr id="12" name="Ink 11"/>
              </p:nvPicPr>
              <p:blipFill>
                <a:blip r:embed="rId9"/>
              </p:blipFill>
              <p:spPr>
                <a:xfrm>
                  <a:off x="12042288" y="6574176"/>
                  <a:ext cx="23040" cy="979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10712808" y="6581736"/>
                <a:ext cx="1028160" cy="153360"/>
              </p14:xfrm>
            </p:contentPart>
          </mc:Choice>
          <mc:Fallback xmlns="">
            <p:pic>
              <p:nvPicPr>
                <p:cNvPr id="14" name="Ink 13"/>
              </p:nvPicPr>
              <p:blipFill>
                <a:blip r:embed="rId11"/>
              </p:blipFill>
              <p:spPr>
                <a:xfrm>
                  <a:off x="10712808" y="6581736"/>
                  <a:ext cx="1028160" cy="1533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11429928" y="6656976"/>
                <a:ext cx="580320" cy="111600"/>
              </p14:xfrm>
            </p:contentPart>
          </mc:Choice>
          <mc:Fallback xmlns="">
            <p:pic>
              <p:nvPicPr>
                <p:cNvPr id="15" name="Ink 14"/>
              </p:nvPicPr>
              <p:blipFill>
                <a:blip r:embed="rId13"/>
              </p:blipFill>
              <p:spPr>
                <a:xfrm>
                  <a:off x="11429928" y="6656976"/>
                  <a:ext cx="580320" cy="111600"/>
                </a:xfrm>
                <a:prstGeom prst="rect"/>
              </p:spPr>
            </p:pic>
          </mc:Fallback>
        </mc:AlternateContent>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86174-A956-98ED-FE18-FBF838894761}"/>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C53E569-1958-A54D-108D-2FD524DA5013}"/>
                  </a:ext>
                </a:extLst>
              </p14:cNvPr>
              <p14:cNvContentPartPr/>
              <p14:nvPr/>
            </p14:nvContentPartPr>
            <p14:xfrm>
              <a:off x="10706723" y="6480297"/>
              <a:ext cx="1376700" cy="242100"/>
            </p14:xfrm>
          </p:contentPart>
        </mc:Choice>
        <mc:Fallback xmlns="">
          <p:pic>
            <p:nvPicPr>
              <p:cNvPr id="8" name="Ink 7">
                <a:extLst>
                  <a:ext uri="{FF2B5EF4-FFF2-40B4-BE49-F238E27FC236}">
                    <a16:creationId xmlns:a16="http://schemas.microsoft.com/office/drawing/2014/main" id="{0C53E569-1958-A54D-108D-2FD524DA5013}"/>
                  </a:ext>
                </a:extLst>
              </p:cNvPr>
              <p:cNvPicPr/>
              <p:nvPr/>
            </p:nvPicPr>
            <p:blipFill>
              <a:blip r:embed="rId6"/>
              <a:stretch>
                <a:fillRect/>
              </a:stretch>
            </p:blipFill>
            <p:spPr>
              <a:xfrm>
                <a:off x="10643720" y="6417344"/>
                <a:ext cx="1502345" cy="367647"/>
              </a:xfrm>
              <a:prstGeom prst="rect">
                <a:avLst/>
              </a:prstGeom>
            </p:spPr>
          </p:pic>
        </mc:Fallback>
      </mc:AlternateContent>
      <p:pic>
        <p:nvPicPr>
          <p:cNvPr id="2" name="trans">
            <a:hlinkClick r:id="" action="ppaction://media"/>
            <a:extLst>
              <a:ext uri="{FF2B5EF4-FFF2-40B4-BE49-F238E27FC236}">
                <a16:creationId xmlns:a16="http://schemas.microsoft.com/office/drawing/2014/main" id="{91C407BF-70CF-6364-DE42-07B6B196F9E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68732"/>
          </a:xfrm>
          <a:prstGeom prst="rect">
            <a:avLst/>
          </a:prstGeom>
        </p:spPr>
      </p:pic>
    </p:spTree>
    <p:extLst>
      <p:ext uri="{BB962C8B-B14F-4D97-AF65-F5344CB8AC3E}">
        <p14:creationId xmlns:p14="http://schemas.microsoft.com/office/powerpoint/2010/main" val="6512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34219" y="3137644"/>
            <a:ext cx="4986238"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Toxicity Detection Model</a:t>
            </a:r>
            <a:endParaRPr lang="en-US" sz="3665" dirty="0"/>
          </a:p>
        </p:txBody>
      </p:sp>
      <p:sp>
        <p:nvSpPr>
          <p:cNvPr id="4" name="Text 1"/>
          <p:cNvSpPr/>
          <p:nvPr/>
        </p:nvSpPr>
        <p:spPr>
          <a:xfrm>
            <a:off x="734219" y="3374033"/>
            <a:ext cx="6151563" cy="1007269"/>
          </a:xfrm>
          <a:prstGeom prst="rect">
            <a:avLst/>
          </a:prstGeom>
          <a:noFill/>
        </p:spPr>
        <p:txBody>
          <a:bodyPr wrap="square" lIns="0" tIns="0" rIns="0" bIns="0" rtlCol="0" anchor="t"/>
          <a:lstStyle/>
          <a:p>
            <a:pPr>
              <a:lnSpc>
                <a:spcPts val="2625"/>
              </a:lnSpc>
            </a:pPr>
            <a:endParaRPr lang="en-US" sz="16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19" y="2026841"/>
            <a:ext cx="10647858"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Toxicity Detection Model: A Deep Learning Approach</a:t>
            </a:r>
            <a:endParaRPr lang="en-US" sz="3665" dirty="0"/>
          </a:p>
        </p:txBody>
      </p:sp>
      <p:sp>
        <p:nvSpPr>
          <p:cNvPr id="3" name="Text 1"/>
          <p:cNvSpPr/>
          <p:nvPr/>
        </p:nvSpPr>
        <p:spPr>
          <a:xfrm>
            <a:off x="734220" y="3133924"/>
            <a:ext cx="2331144" cy="291406"/>
          </a:xfrm>
          <a:prstGeom prst="rect">
            <a:avLst/>
          </a:prstGeom>
          <a:noFill/>
        </p:spPr>
        <p:txBody>
          <a:bodyPr wrap="none" lIns="0" tIns="0" rIns="0" bIns="0" rtlCol="0" anchor="t"/>
          <a:lstStyle/>
          <a:p>
            <a:pPr>
              <a:lnSpc>
                <a:spcPts val="2290"/>
              </a:lnSpc>
            </a:pPr>
            <a:r>
              <a:rPr lang="en-US" sz="1835" dirty="0">
                <a:solidFill>
                  <a:srgbClr val="FFFFFF"/>
                </a:solidFill>
                <a:latin typeface="Barlow Medium" pitchFamily="34" charset="0"/>
                <a:ea typeface="Barlow Medium" pitchFamily="34" charset="-122"/>
                <a:cs typeface="Barlow Medium" pitchFamily="34" charset="-120"/>
              </a:rPr>
              <a:t>Deep Neural Networks</a:t>
            </a:r>
            <a:endParaRPr lang="en-US" sz="1835" dirty="0"/>
          </a:p>
        </p:txBody>
      </p:sp>
      <p:sp>
        <p:nvSpPr>
          <p:cNvPr id="4" name="Text 2"/>
          <p:cNvSpPr/>
          <p:nvPr/>
        </p:nvSpPr>
        <p:spPr>
          <a:xfrm>
            <a:off x="734220" y="3635078"/>
            <a:ext cx="5105896" cy="1007269"/>
          </a:xfrm>
          <a:prstGeom prst="rect">
            <a:avLst/>
          </a:prstGeom>
          <a:noFill/>
        </p:spPr>
        <p:txBody>
          <a:bodyPr wrap="square" lIns="0" tIns="0" rIns="0" bIns="0" rtlCol="0" anchor="t"/>
          <a:lstStyle/>
          <a:p>
            <a:r>
              <a:rPr lang="en-US" b="1" spc="-1" dirty="0">
                <a:solidFill>
                  <a:srgbClr val="FFFFFF"/>
                </a:solidFill>
                <a:latin typeface="Barlow"/>
                <a:ea typeface="Barlow"/>
              </a:rPr>
              <a:t>The toxicity detection model </a:t>
            </a:r>
            <a:r>
              <a:rPr lang="en-US" spc="-1" dirty="0">
                <a:solidFill>
                  <a:srgbClr val="FFFFFF"/>
                </a:solidFill>
                <a:latin typeface="Barlow"/>
                <a:ea typeface="Barlow"/>
              </a:rPr>
              <a:t>is a deep neural network designed to detect harmful, abusive, or toxic text.</a:t>
            </a:r>
          </a:p>
        </p:txBody>
      </p:sp>
      <p:sp>
        <p:nvSpPr>
          <p:cNvPr id="5" name="Text 3"/>
          <p:cNvSpPr/>
          <p:nvPr/>
        </p:nvSpPr>
        <p:spPr>
          <a:xfrm>
            <a:off x="6358236" y="3133924"/>
            <a:ext cx="2331144" cy="291406"/>
          </a:xfrm>
          <a:prstGeom prst="rect">
            <a:avLst/>
          </a:prstGeom>
          <a:noFill/>
        </p:spPr>
        <p:txBody>
          <a:bodyPr wrap="none" lIns="0" tIns="0" rIns="0" bIns="0" rtlCol="0" anchor="t"/>
          <a:lstStyle/>
          <a:p>
            <a:pPr>
              <a:lnSpc>
                <a:spcPts val="2290"/>
              </a:lnSpc>
            </a:pPr>
            <a:r>
              <a:rPr lang="en-US" sz="1835" dirty="0">
                <a:solidFill>
                  <a:srgbClr val="FFFFFF"/>
                </a:solidFill>
                <a:latin typeface="Barlow Medium" pitchFamily="34" charset="0"/>
                <a:ea typeface="Barlow Medium" pitchFamily="34" charset="-122"/>
                <a:cs typeface="Barlow Medium" pitchFamily="34" charset="-120"/>
              </a:rPr>
              <a:t>Applications</a:t>
            </a:r>
            <a:endParaRPr lang="en-US" sz="1835" dirty="0"/>
          </a:p>
        </p:txBody>
      </p:sp>
      <p:sp>
        <p:nvSpPr>
          <p:cNvPr id="6" name="Text 4"/>
          <p:cNvSpPr/>
          <p:nvPr/>
        </p:nvSpPr>
        <p:spPr>
          <a:xfrm>
            <a:off x="6358235" y="3635078"/>
            <a:ext cx="5105896"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Applications include social media platforms, forums, and more.</a:t>
            </a: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0719323" y="6506697"/>
              <a:ext cx="1354200" cy="251100"/>
            </p14:xfrm>
          </p:contentPart>
        </mc:Choice>
        <mc:Fallback xmlns="">
          <p:pic>
            <p:nvPicPr>
              <p:cNvPr id="7" name="Ink 6"/>
            </p:nvPicPr>
            <p:blipFill>
              <a:blip r:embed="rId4"/>
            </p:blipFill>
            <p:spPr>
              <a:xfrm>
                <a:off x="10719323" y="6506697"/>
                <a:ext cx="1354200" cy="251100"/>
              </a:xfrm>
              <a:prstGeom prst="rect"/>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20" y="785713"/>
            <a:ext cx="5903119"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Toxicity Classification Labels</a:t>
            </a:r>
            <a:endParaRPr lang="en-US" sz="3665" dirty="0"/>
          </a:p>
        </p:txBody>
      </p:sp>
      <p:sp>
        <p:nvSpPr>
          <p:cNvPr id="3" name="Shape 1"/>
          <p:cNvSpPr/>
          <p:nvPr/>
        </p:nvSpPr>
        <p:spPr>
          <a:xfrm>
            <a:off x="734220" y="1788021"/>
            <a:ext cx="3434656" cy="2205137"/>
          </a:xfrm>
          <a:prstGeom prst="roundRect">
            <a:avLst>
              <a:gd name="adj" fmla="val 3996"/>
            </a:avLst>
          </a:prstGeom>
          <a:solidFill>
            <a:srgbClr val="790709"/>
          </a:solidFill>
          <a:ln w="15240">
            <a:solidFill>
              <a:srgbClr val="922022"/>
            </a:solidFill>
            <a:prstDash val="solid"/>
          </a:ln>
        </p:spPr>
        <p:txBody>
          <a:bodyPr/>
          <a:lstStyle/>
          <a:p>
            <a:endParaRPr lang="en-US" sz="1500"/>
          </a:p>
        </p:txBody>
      </p:sp>
      <p:sp>
        <p:nvSpPr>
          <p:cNvPr id="4" name="Text 2"/>
          <p:cNvSpPr/>
          <p:nvPr/>
        </p:nvSpPr>
        <p:spPr>
          <a:xfrm>
            <a:off x="956668" y="2010470"/>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Basic Toxic</a:t>
            </a:r>
            <a:endParaRPr lang="en-US" sz="1835" dirty="0"/>
          </a:p>
        </p:txBody>
      </p:sp>
      <p:sp>
        <p:nvSpPr>
          <p:cNvPr id="5" name="Text 3"/>
          <p:cNvSpPr/>
          <p:nvPr/>
        </p:nvSpPr>
        <p:spPr>
          <a:xfrm>
            <a:off x="956668" y="2427684"/>
            <a:ext cx="2989758" cy="1343025"/>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This label designates mildly harmful language, potentially offensive or inappropriate but not explicitly violent or hateful.</a:t>
            </a:r>
            <a:endParaRPr lang="en-US" sz="1625" dirty="0"/>
          </a:p>
        </p:txBody>
      </p:sp>
      <p:sp>
        <p:nvSpPr>
          <p:cNvPr id="6" name="Shape 4"/>
          <p:cNvSpPr/>
          <p:nvPr/>
        </p:nvSpPr>
        <p:spPr>
          <a:xfrm>
            <a:off x="4378623" y="1788021"/>
            <a:ext cx="3434656" cy="2205137"/>
          </a:xfrm>
          <a:prstGeom prst="roundRect">
            <a:avLst>
              <a:gd name="adj" fmla="val 3996"/>
            </a:avLst>
          </a:prstGeom>
          <a:solidFill>
            <a:srgbClr val="790709"/>
          </a:solidFill>
          <a:ln w="15240">
            <a:solidFill>
              <a:srgbClr val="922022"/>
            </a:solidFill>
            <a:prstDash val="solid"/>
          </a:ln>
        </p:spPr>
        <p:txBody>
          <a:bodyPr/>
          <a:lstStyle/>
          <a:p>
            <a:endParaRPr lang="en-US" sz="1500"/>
          </a:p>
        </p:txBody>
      </p:sp>
      <p:sp>
        <p:nvSpPr>
          <p:cNvPr id="7" name="Text 5"/>
          <p:cNvSpPr/>
          <p:nvPr/>
        </p:nvSpPr>
        <p:spPr>
          <a:xfrm>
            <a:off x="4601071" y="2010470"/>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Severe Toxic</a:t>
            </a:r>
            <a:endParaRPr lang="en-US" sz="1835" dirty="0"/>
          </a:p>
        </p:txBody>
      </p:sp>
      <p:sp>
        <p:nvSpPr>
          <p:cNvPr id="8" name="Text 6"/>
          <p:cNvSpPr/>
          <p:nvPr/>
        </p:nvSpPr>
        <p:spPr>
          <a:xfrm>
            <a:off x="4601071" y="2427684"/>
            <a:ext cx="2989758" cy="1343025"/>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This label signifies strongly harmful language, likely causing significant distress or harm to the recipient.</a:t>
            </a:r>
            <a:endParaRPr lang="en-US" sz="1625" dirty="0"/>
          </a:p>
        </p:txBody>
      </p:sp>
      <p:sp>
        <p:nvSpPr>
          <p:cNvPr id="9" name="Shape 7"/>
          <p:cNvSpPr/>
          <p:nvPr/>
        </p:nvSpPr>
        <p:spPr>
          <a:xfrm>
            <a:off x="8023027" y="1788021"/>
            <a:ext cx="3434656" cy="2205137"/>
          </a:xfrm>
          <a:prstGeom prst="roundRect">
            <a:avLst>
              <a:gd name="adj" fmla="val 3996"/>
            </a:avLst>
          </a:prstGeom>
          <a:solidFill>
            <a:srgbClr val="790709"/>
          </a:solidFill>
          <a:ln w="15240">
            <a:solidFill>
              <a:srgbClr val="922022"/>
            </a:solidFill>
            <a:prstDash val="solid"/>
          </a:ln>
        </p:spPr>
        <p:txBody>
          <a:bodyPr/>
          <a:lstStyle/>
          <a:p>
            <a:endParaRPr lang="en-US" sz="1500"/>
          </a:p>
        </p:txBody>
      </p:sp>
      <p:sp>
        <p:nvSpPr>
          <p:cNvPr id="10" name="Text 8"/>
          <p:cNvSpPr/>
          <p:nvPr/>
        </p:nvSpPr>
        <p:spPr>
          <a:xfrm>
            <a:off x="8245476" y="2010470"/>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Threat</a:t>
            </a:r>
            <a:endParaRPr lang="en-US" sz="1835" dirty="0"/>
          </a:p>
        </p:txBody>
      </p:sp>
      <p:sp>
        <p:nvSpPr>
          <p:cNvPr id="11" name="Text 9"/>
          <p:cNvSpPr/>
          <p:nvPr/>
        </p:nvSpPr>
        <p:spPr>
          <a:xfrm>
            <a:off x="8245475" y="2427684"/>
            <a:ext cx="2989758" cy="1343025"/>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This label identifies language that directly threatens physical harm or violence towards an individual or group.</a:t>
            </a:r>
            <a:endParaRPr lang="en-US" sz="1625" dirty="0"/>
          </a:p>
        </p:txBody>
      </p:sp>
      <p:sp>
        <p:nvSpPr>
          <p:cNvPr id="15" name="Shape 13"/>
          <p:cNvSpPr/>
          <p:nvPr/>
        </p:nvSpPr>
        <p:spPr>
          <a:xfrm>
            <a:off x="3592646" y="4323937"/>
            <a:ext cx="5256907" cy="1869381"/>
          </a:xfrm>
          <a:prstGeom prst="roundRect">
            <a:avLst>
              <a:gd name="adj" fmla="val 4714"/>
            </a:avLst>
          </a:prstGeom>
          <a:solidFill>
            <a:srgbClr val="790709"/>
          </a:solidFill>
          <a:ln w="15240">
            <a:solidFill>
              <a:srgbClr val="922022"/>
            </a:solidFill>
            <a:prstDash val="solid"/>
          </a:ln>
        </p:spPr>
        <p:txBody>
          <a:bodyPr/>
          <a:lstStyle/>
          <a:p>
            <a:endParaRPr lang="en-US" sz="1500"/>
          </a:p>
        </p:txBody>
      </p:sp>
      <p:sp>
        <p:nvSpPr>
          <p:cNvPr id="16" name="Text 14"/>
          <p:cNvSpPr/>
          <p:nvPr/>
        </p:nvSpPr>
        <p:spPr>
          <a:xfrm>
            <a:off x="4058192" y="4457710"/>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Racist</a:t>
            </a:r>
            <a:endParaRPr lang="en-US" sz="1835" dirty="0"/>
          </a:p>
        </p:txBody>
      </p:sp>
      <p:sp>
        <p:nvSpPr>
          <p:cNvPr id="17" name="Text 15"/>
          <p:cNvSpPr/>
          <p:nvPr/>
        </p:nvSpPr>
        <p:spPr>
          <a:xfrm>
            <a:off x="4037543" y="4801193"/>
            <a:ext cx="4812010"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This label indicates language that is prejudiced, discriminatory, or hateful towards individuals or groups based on their race or ethnicity.</a:t>
            </a:r>
            <a:endParaRPr lang="en-US" sz="1625" dirty="0"/>
          </a:p>
        </p:txBody>
      </p:sp>
      <p:grpSp>
        <p:nvGrpSpPr>
          <p:cNvPr id="23" name="Group 22"/>
          <p:cNvGrpSpPr/>
          <p:nvPr/>
        </p:nvGrpSpPr>
        <p:grpSpPr>
          <a:xfrm>
            <a:off x="10648523" y="6524097"/>
            <a:ext cx="1432200" cy="197100"/>
            <a:chOff x="12778228" y="7828916"/>
            <a:chExt cx="1718640" cy="236520"/>
          </a:xfrm>
        </p:grpSpPr>
        <mc:AlternateContent xmlns:mc="http://schemas.openxmlformats.org/markup-compatibility/2006" xmlns:p14="http://schemas.microsoft.com/office/powerpoint/2010/main">
          <mc:Choice Requires="p14">
            <p:contentPart p14:bwMode="auto" r:id="rId3">
              <p14:nvContentPartPr>
                <p14:cNvPr id="18" name="Ink 17"/>
                <p14:cNvContentPartPr/>
                <p14:nvPr/>
              </p14:nvContentPartPr>
              <p14:xfrm>
                <a:off x="12893788" y="7828916"/>
                <a:ext cx="1549080" cy="360"/>
              </p14:xfrm>
            </p:contentPart>
          </mc:Choice>
          <mc:Fallback xmlns="">
            <p:pic>
              <p:nvPicPr>
                <p:cNvPr id="18" name="Ink 17"/>
              </p:nvPicPr>
              <p:blipFill>
                <a:blip r:embed="rId4"/>
              </p:blipFill>
              <p:spPr>
                <a:xfrm>
                  <a:off x="12893788" y="7828916"/>
                  <a:ext cx="1549080" cy="36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12938788" y="7890116"/>
                <a:ext cx="1558080" cy="11160"/>
              </p14:xfrm>
            </p:contentPart>
          </mc:Choice>
          <mc:Fallback xmlns="">
            <p:pic>
              <p:nvPicPr>
                <p:cNvPr id="19" name="Ink 18"/>
              </p:nvPicPr>
              <p:blipFill>
                <a:blip r:embed="rId6"/>
              </p:blipFill>
              <p:spPr>
                <a:xfrm>
                  <a:off x="12938788" y="7890116"/>
                  <a:ext cx="1558080" cy="111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20" name="Ink 19"/>
                <p14:cNvContentPartPr/>
                <p14:nvPr/>
              </p14:nvContentPartPr>
              <p14:xfrm>
                <a:off x="12873268" y="7939796"/>
                <a:ext cx="1609920" cy="82800"/>
              </p14:xfrm>
            </p:contentPart>
          </mc:Choice>
          <mc:Fallback xmlns="">
            <p:pic>
              <p:nvPicPr>
                <p:cNvPr id="20" name="Ink 19"/>
              </p:nvPicPr>
              <p:blipFill>
                <a:blip r:embed="rId8"/>
              </p:blipFill>
              <p:spPr>
                <a:xfrm>
                  <a:off x="12873268" y="7939796"/>
                  <a:ext cx="1609920" cy="8280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21" name="Ink 20"/>
                <p14:cNvContentPartPr/>
                <p14:nvPr/>
              </p14:nvContentPartPr>
              <p14:xfrm>
                <a:off x="14398228" y="8054636"/>
                <a:ext cx="26640" cy="360"/>
              </p14:xfrm>
            </p:contentPart>
          </mc:Choice>
          <mc:Fallback xmlns="">
            <p:pic>
              <p:nvPicPr>
                <p:cNvPr id="21" name="Ink 20"/>
              </p:nvPicPr>
              <p:blipFill>
                <a:blip r:embed="rId10"/>
              </p:blipFill>
              <p:spPr>
                <a:xfrm>
                  <a:off x="14398228" y="8054636"/>
                  <a:ext cx="26640" cy="36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22" name="Ink 21"/>
                <p14:cNvContentPartPr/>
                <p14:nvPr/>
              </p14:nvContentPartPr>
              <p14:xfrm>
                <a:off x="12778228" y="8042396"/>
                <a:ext cx="1595520" cy="23040"/>
              </p14:xfrm>
            </p:contentPart>
          </mc:Choice>
          <mc:Fallback xmlns="">
            <p:pic>
              <p:nvPicPr>
                <p:cNvPr id="22" name="Ink 21"/>
              </p:nvPicPr>
              <p:blipFill>
                <a:blip r:embed="rId12"/>
              </p:blipFill>
              <p:spPr>
                <a:xfrm>
                  <a:off x="12778228" y="8042396"/>
                  <a:ext cx="1595520" cy="23040"/>
                </a:xfrm>
                <a:prstGeom prst="rect"/>
              </p:spPr>
            </p:pic>
          </mc:Fallback>
        </mc:AlternateContent>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34219" y="755749"/>
            <a:ext cx="6151563" cy="1165423"/>
          </a:xfrm>
          <a:prstGeom prst="rect">
            <a:avLst/>
          </a:prstGeom>
          <a:noFill/>
        </p:spPr>
        <p:txBody>
          <a:bodyPr wrap="squar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Data Collection and Model Training</a:t>
            </a:r>
            <a:endParaRPr lang="en-US" sz="3665" dirty="0"/>
          </a:p>
        </p:txBody>
      </p:sp>
      <p:sp>
        <p:nvSpPr>
          <p:cNvPr id="4" name="Shape 1"/>
          <p:cNvSpPr/>
          <p:nvPr/>
        </p:nvSpPr>
        <p:spPr>
          <a:xfrm>
            <a:off x="734219" y="2471738"/>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5" name="Text 2"/>
          <p:cNvSpPr/>
          <p:nvPr/>
        </p:nvSpPr>
        <p:spPr>
          <a:xfrm>
            <a:off x="920949" y="2567881"/>
            <a:ext cx="98524"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1</a:t>
            </a:r>
            <a:endParaRPr lang="en-US" sz="2165" dirty="0"/>
          </a:p>
        </p:txBody>
      </p:sp>
      <p:sp>
        <p:nvSpPr>
          <p:cNvPr id="6" name="Text 3"/>
          <p:cNvSpPr/>
          <p:nvPr/>
        </p:nvSpPr>
        <p:spPr>
          <a:xfrm>
            <a:off x="1415951" y="2471738"/>
            <a:ext cx="2289175"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1. Data Collection</a:t>
            </a:r>
            <a:endParaRPr lang="en-US" sz="1835" dirty="0"/>
          </a:p>
        </p:txBody>
      </p:sp>
      <p:sp>
        <p:nvSpPr>
          <p:cNvPr id="7" name="Text 4"/>
          <p:cNvSpPr/>
          <p:nvPr/>
        </p:nvSpPr>
        <p:spPr>
          <a:xfrm>
            <a:off x="1415951" y="2888952"/>
            <a:ext cx="2289175" cy="1678782"/>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A vast and diverse dataset is collected, encompassing both toxic and non-toxic text examples.</a:t>
            </a:r>
            <a:endParaRPr lang="en-US" sz="1625" dirty="0"/>
          </a:p>
        </p:txBody>
      </p:sp>
      <p:sp>
        <p:nvSpPr>
          <p:cNvPr id="8" name="Shape 5"/>
          <p:cNvSpPr/>
          <p:nvPr/>
        </p:nvSpPr>
        <p:spPr>
          <a:xfrm>
            <a:off x="3940572" y="2471738"/>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9" name="Text 6"/>
          <p:cNvSpPr/>
          <p:nvPr/>
        </p:nvSpPr>
        <p:spPr>
          <a:xfrm>
            <a:off x="4074716" y="2567881"/>
            <a:ext cx="152202"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2</a:t>
            </a:r>
            <a:endParaRPr lang="en-US" sz="2165" dirty="0"/>
          </a:p>
        </p:txBody>
      </p:sp>
      <p:sp>
        <p:nvSpPr>
          <p:cNvPr id="10" name="Text 7"/>
          <p:cNvSpPr/>
          <p:nvPr/>
        </p:nvSpPr>
        <p:spPr>
          <a:xfrm>
            <a:off x="4596607" y="2471738"/>
            <a:ext cx="2289175"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2. Label Annotation</a:t>
            </a:r>
            <a:endParaRPr lang="en-US" sz="1835" dirty="0"/>
          </a:p>
        </p:txBody>
      </p:sp>
      <p:sp>
        <p:nvSpPr>
          <p:cNvPr id="11" name="Text 8"/>
          <p:cNvSpPr/>
          <p:nvPr/>
        </p:nvSpPr>
        <p:spPr>
          <a:xfrm>
            <a:off x="4596607" y="2888952"/>
            <a:ext cx="2289175" cy="1678782"/>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Each text example is carefully labeled by human annotators, providing the model with ground truth for learning.</a:t>
            </a:r>
            <a:endParaRPr lang="en-US" sz="1625" dirty="0"/>
          </a:p>
        </p:txBody>
      </p:sp>
      <p:sp>
        <p:nvSpPr>
          <p:cNvPr id="12" name="Shape 9"/>
          <p:cNvSpPr/>
          <p:nvPr/>
        </p:nvSpPr>
        <p:spPr>
          <a:xfrm>
            <a:off x="734219" y="5013424"/>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13" name="Text 10"/>
          <p:cNvSpPr/>
          <p:nvPr/>
        </p:nvSpPr>
        <p:spPr>
          <a:xfrm>
            <a:off x="896838" y="5109568"/>
            <a:ext cx="146645"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3</a:t>
            </a:r>
            <a:endParaRPr lang="en-US" sz="2165" dirty="0"/>
          </a:p>
        </p:txBody>
      </p:sp>
      <p:sp>
        <p:nvSpPr>
          <p:cNvPr id="14" name="Text 11"/>
          <p:cNvSpPr/>
          <p:nvPr/>
        </p:nvSpPr>
        <p:spPr>
          <a:xfrm>
            <a:off x="1415951" y="5013425"/>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3. Model Training</a:t>
            </a:r>
            <a:endParaRPr lang="en-US" sz="1835" dirty="0"/>
          </a:p>
        </p:txBody>
      </p:sp>
      <p:sp>
        <p:nvSpPr>
          <p:cNvPr id="15" name="Text 12"/>
          <p:cNvSpPr/>
          <p:nvPr/>
        </p:nvSpPr>
        <p:spPr>
          <a:xfrm>
            <a:off x="1415951" y="5430639"/>
            <a:ext cx="5469831"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The model is trained on the labeled dataset, enabling it to learn patterns and identify toxic language.</a:t>
            </a:r>
            <a:endParaRPr lang="en-US" sz="16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306219" y="1133277"/>
            <a:ext cx="6151563" cy="1165423"/>
          </a:xfrm>
          <a:prstGeom prst="rect">
            <a:avLst/>
          </a:prstGeom>
          <a:noFill/>
        </p:spPr>
        <p:txBody>
          <a:bodyPr wrap="squar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Recurrent Neural Networks (RNNs)</a:t>
            </a:r>
            <a:endParaRPr lang="en-US" sz="3665" dirty="0"/>
          </a:p>
        </p:txBody>
      </p:sp>
      <p:pic>
        <p:nvPicPr>
          <p:cNvPr id="4" name="Image 1" descr="preencoded.png"/>
          <p:cNvPicPr>
            <a:picLocks noChangeAspect="1"/>
          </p:cNvPicPr>
          <p:nvPr/>
        </p:nvPicPr>
        <p:blipFill>
          <a:blip r:embed="rId4"/>
          <a:stretch>
            <a:fillRect/>
          </a:stretch>
        </p:blipFill>
        <p:spPr>
          <a:xfrm>
            <a:off x="5306219" y="2613322"/>
            <a:ext cx="6151563" cy="3111302"/>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0733723" y="6479997"/>
              <a:ext cx="1314900" cy="242100"/>
            </p14:xfrm>
          </p:contentPart>
        </mc:Choice>
        <mc:Fallback xmlns="">
          <p:pic>
            <p:nvPicPr>
              <p:cNvPr id="5" name="Ink 4"/>
            </p:nvPicPr>
            <p:blipFill>
              <a:blip r:embed="rId6"/>
            </p:blipFill>
            <p:spPr>
              <a:xfrm>
                <a:off x="10733723" y="6479997"/>
                <a:ext cx="1314900" cy="242100"/>
              </a:xfrm>
              <a:prstGeom prst="rect"/>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79239" y="589062"/>
            <a:ext cx="6461522" cy="919361"/>
          </a:xfrm>
          <a:prstGeom prst="rect">
            <a:avLst/>
          </a:prstGeom>
          <a:noFill/>
        </p:spPr>
        <p:txBody>
          <a:bodyPr wrap="square" lIns="0" tIns="0" rIns="0" bIns="0" rtlCol="0" anchor="t"/>
          <a:lstStyle/>
          <a:p>
            <a:pPr>
              <a:lnSpc>
                <a:spcPts val="3585"/>
              </a:lnSpc>
            </a:pPr>
            <a:r>
              <a:rPr lang="en-US" sz="2875" dirty="0">
                <a:solidFill>
                  <a:srgbClr val="FFFFFF"/>
                </a:solidFill>
                <a:latin typeface="Barlow Medium" pitchFamily="34" charset="0"/>
                <a:ea typeface="Barlow Medium" pitchFamily="34" charset="-122"/>
                <a:cs typeface="Barlow Medium" pitchFamily="34" charset="-120"/>
              </a:rPr>
              <a:t>Tokenization Process: Breaking Down Text</a:t>
            </a:r>
            <a:endParaRPr lang="en-US" sz="2875" dirty="0"/>
          </a:p>
        </p:txBody>
      </p:sp>
      <p:pic>
        <p:nvPicPr>
          <p:cNvPr id="4" name="Image 1" descr="preencoded.png"/>
          <p:cNvPicPr>
            <a:picLocks noChangeAspect="1"/>
          </p:cNvPicPr>
          <p:nvPr/>
        </p:nvPicPr>
        <p:blipFill>
          <a:blip r:embed="rId4"/>
          <a:stretch>
            <a:fillRect/>
          </a:stretch>
        </p:blipFill>
        <p:spPr>
          <a:xfrm>
            <a:off x="579239" y="1756669"/>
            <a:ext cx="413743" cy="413743"/>
          </a:xfrm>
          <a:prstGeom prst="rect">
            <a:avLst/>
          </a:prstGeom>
        </p:spPr>
      </p:pic>
      <p:sp>
        <p:nvSpPr>
          <p:cNvPr id="5" name="Text 1"/>
          <p:cNvSpPr/>
          <p:nvPr/>
        </p:nvSpPr>
        <p:spPr>
          <a:xfrm>
            <a:off x="579240" y="2335907"/>
            <a:ext cx="1839119" cy="229890"/>
          </a:xfrm>
          <a:prstGeom prst="rect">
            <a:avLst/>
          </a:prstGeom>
          <a:noFill/>
        </p:spPr>
        <p:txBody>
          <a:bodyPr wrap="none" lIns="0" tIns="0" rIns="0" bIns="0" rtlCol="0" anchor="t"/>
          <a:lstStyle/>
          <a:p>
            <a:pPr>
              <a:lnSpc>
                <a:spcPts val="1790"/>
              </a:lnSpc>
            </a:pPr>
            <a:r>
              <a:rPr lang="en-US" sz="1415" dirty="0">
                <a:solidFill>
                  <a:srgbClr val="E5E0DF"/>
                </a:solidFill>
                <a:latin typeface="Barlow Medium" pitchFamily="34" charset="0"/>
                <a:ea typeface="Barlow Medium" pitchFamily="34" charset="-122"/>
                <a:cs typeface="Barlow Medium" pitchFamily="34" charset="-120"/>
              </a:rPr>
              <a:t>Tokenization</a:t>
            </a:r>
            <a:endParaRPr lang="en-US" sz="1415" dirty="0"/>
          </a:p>
        </p:txBody>
      </p:sp>
      <p:sp>
        <p:nvSpPr>
          <p:cNvPr id="6" name="Text 2"/>
          <p:cNvSpPr/>
          <p:nvPr/>
        </p:nvSpPr>
        <p:spPr>
          <a:xfrm>
            <a:off x="579239" y="2665016"/>
            <a:ext cx="6461522" cy="264716"/>
          </a:xfrm>
          <a:prstGeom prst="rect">
            <a:avLst/>
          </a:prstGeom>
          <a:noFill/>
        </p:spPr>
        <p:txBody>
          <a:bodyPr wrap="none" lIns="0" tIns="0" rIns="0" bIns="0" rtlCol="0" anchor="t"/>
          <a:lstStyle/>
          <a:p>
            <a:pPr>
              <a:lnSpc>
                <a:spcPts val="2085"/>
              </a:lnSpc>
            </a:pPr>
            <a:r>
              <a:rPr lang="en-US" sz="1290" dirty="0">
                <a:solidFill>
                  <a:srgbClr val="E5E0DF"/>
                </a:solidFill>
                <a:latin typeface="Barlow" pitchFamily="34" charset="0"/>
                <a:ea typeface="Barlow" pitchFamily="34" charset="-122"/>
                <a:cs typeface="Barlow" pitchFamily="34" charset="-120"/>
              </a:rPr>
              <a:t>Input text is transformed into smaller units called tokens, such as words or subwords.</a:t>
            </a:r>
            <a:endParaRPr lang="en-US" sz="1290" dirty="0"/>
          </a:p>
        </p:txBody>
      </p:sp>
      <p:pic>
        <p:nvPicPr>
          <p:cNvPr id="7" name="Image 2" descr="preencoded.png"/>
          <p:cNvPicPr>
            <a:picLocks noChangeAspect="1"/>
          </p:cNvPicPr>
          <p:nvPr/>
        </p:nvPicPr>
        <p:blipFill>
          <a:blip r:embed="rId5"/>
          <a:stretch>
            <a:fillRect/>
          </a:stretch>
        </p:blipFill>
        <p:spPr>
          <a:xfrm>
            <a:off x="579239" y="3426222"/>
            <a:ext cx="413743" cy="413743"/>
          </a:xfrm>
          <a:prstGeom prst="rect">
            <a:avLst/>
          </a:prstGeom>
        </p:spPr>
      </p:pic>
      <p:sp>
        <p:nvSpPr>
          <p:cNvPr id="8" name="Text 3"/>
          <p:cNvSpPr/>
          <p:nvPr/>
        </p:nvSpPr>
        <p:spPr>
          <a:xfrm>
            <a:off x="579240" y="4005461"/>
            <a:ext cx="1839119" cy="229890"/>
          </a:xfrm>
          <a:prstGeom prst="rect">
            <a:avLst/>
          </a:prstGeom>
          <a:noFill/>
        </p:spPr>
        <p:txBody>
          <a:bodyPr wrap="none" lIns="0" tIns="0" rIns="0" bIns="0" rtlCol="0" anchor="t"/>
          <a:lstStyle/>
          <a:p>
            <a:pPr>
              <a:lnSpc>
                <a:spcPts val="1790"/>
              </a:lnSpc>
            </a:pPr>
            <a:r>
              <a:rPr lang="en-US" sz="1415" dirty="0">
                <a:solidFill>
                  <a:srgbClr val="E5E0DF"/>
                </a:solidFill>
                <a:latin typeface="Barlow Medium" pitchFamily="34" charset="0"/>
                <a:ea typeface="Barlow Medium" pitchFamily="34" charset="-122"/>
                <a:cs typeface="Barlow Medium" pitchFamily="34" charset="-120"/>
              </a:rPr>
              <a:t>Structure</a:t>
            </a:r>
            <a:endParaRPr lang="en-US" sz="1415" dirty="0"/>
          </a:p>
        </p:txBody>
      </p:sp>
      <p:sp>
        <p:nvSpPr>
          <p:cNvPr id="9" name="Text 4"/>
          <p:cNvSpPr/>
          <p:nvPr/>
        </p:nvSpPr>
        <p:spPr>
          <a:xfrm>
            <a:off x="579239" y="4334570"/>
            <a:ext cx="6461522" cy="264716"/>
          </a:xfrm>
          <a:prstGeom prst="rect">
            <a:avLst/>
          </a:prstGeom>
          <a:noFill/>
        </p:spPr>
        <p:txBody>
          <a:bodyPr wrap="none" lIns="0" tIns="0" rIns="0" bIns="0" rtlCol="0" anchor="t"/>
          <a:lstStyle/>
          <a:p>
            <a:pPr>
              <a:lnSpc>
                <a:spcPts val="2085"/>
              </a:lnSpc>
            </a:pPr>
            <a:r>
              <a:rPr lang="en-US" sz="1290" dirty="0">
                <a:solidFill>
                  <a:srgbClr val="E5E0DF"/>
                </a:solidFill>
                <a:latin typeface="Barlow" pitchFamily="34" charset="0"/>
                <a:ea typeface="Barlow" pitchFamily="34" charset="-122"/>
                <a:cs typeface="Barlow" pitchFamily="34" charset="-120"/>
              </a:rPr>
              <a:t>This process provides structure to the text, making it suitable for model processing.</a:t>
            </a:r>
            <a:endParaRPr lang="en-US" sz="1290" dirty="0"/>
          </a:p>
        </p:txBody>
      </p:sp>
      <p:pic>
        <p:nvPicPr>
          <p:cNvPr id="10" name="Image 3" descr="preencoded.png"/>
          <p:cNvPicPr>
            <a:picLocks noChangeAspect="1"/>
          </p:cNvPicPr>
          <p:nvPr/>
        </p:nvPicPr>
        <p:blipFill>
          <a:blip r:embed="rId6"/>
          <a:stretch>
            <a:fillRect/>
          </a:stretch>
        </p:blipFill>
        <p:spPr>
          <a:xfrm>
            <a:off x="579239" y="5095776"/>
            <a:ext cx="413743" cy="413743"/>
          </a:xfrm>
          <a:prstGeom prst="rect">
            <a:avLst/>
          </a:prstGeom>
        </p:spPr>
      </p:pic>
      <p:sp>
        <p:nvSpPr>
          <p:cNvPr id="11" name="Text 5"/>
          <p:cNvSpPr/>
          <p:nvPr/>
        </p:nvSpPr>
        <p:spPr>
          <a:xfrm>
            <a:off x="579240" y="5675015"/>
            <a:ext cx="1839119" cy="229890"/>
          </a:xfrm>
          <a:prstGeom prst="rect">
            <a:avLst/>
          </a:prstGeom>
          <a:noFill/>
        </p:spPr>
        <p:txBody>
          <a:bodyPr wrap="none" lIns="0" tIns="0" rIns="0" bIns="0" rtlCol="0" anchor="t"/>
          <a:lstStyle/>
          <a:p>
            <a:pPr>
              <a:lnSpc>
                <a:spcPts val="1790"/>
              </a:lnSpc>
            </a:pPr>
            <a:r>
              <a:rPr lang="en-US" sz="1415" dirty="0">
                <a:solidFill>
                  <a:srgbClr val="E5E0DF"/>
                </a:solidFill>
                <a:latin typeface="Barlow Medium" pitchFamily="34" charset="0"/>
                <a:ea typeface="Barlow Medium" pitchFamily="34" charset="-122"/>
                <a:cs typeface="Barlow Medium" pitchFamily="34" charset="-120"/>
              </a:rPr>
              <a:t>Understanding</a:t>
            </a:r>
            <a:endParaRPr lang="en-US" sz="1415" dirty="0"/>
          </a:p>
        </p:txBody>
      </p:sp>
      <p:sp>
        <p:nvSpPr>
          <p:cNvPr id="12" name="Text 6"/>
          <p:cNvSpPr/>
          <p:nvPr/>
        </p:nvSpPr>
        <p:spPr>
          <a:xfrm>
            <a:off x="579239" y="6004124"/>
            <a:ext cx="6461522" cy="264716"/>
          </a:xfrm>
          <a:prstGeom prst="rect">
            <a:avLst/>
          </a:prstGeom>
          <a:noFill/>
        </p:spPr>
        <p:txBody>
          <a:bodyPr wrap="none" lIns="0" tIns="0" rIns="0" bIns="0" rtlCol="0" anchor="t"/>
          <a:lstStyle/>
          <a:p>
            <a:pPr>
              <a:lnSpc>
                <a:spcPts val="2085"/>
              </a:lnSpc>
            </a:pPr>
            <a:r>
              <a:rPr lang="en-US" sz="1290" dirty="0">
                <a:solidFill>
                  <a:srgbClr val="E5E0DF"/>
                </a:solidFill>
                <a:latin typeface="Barlow" pitchFamily="34" charset="0"/>
                <a:ea typeface="Barlow" pitchFamily="34" charset="-122"/>
                <a:cs typeface="Barlow" pitchFamily="34" charset="-120"/>
              </a:rPr>
              <a:t>Tokenization helps the model understand the meaning and context of words in the text.</a:t>
            </a:r>
            <a:endParaRPr lang="en-US" sz="129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533353"/>
          </a:xfrm>
          <a:prstGeom prst="rect">
            <a:avLst/>
          </a:prstGeom>
        </p:spPr>
      </p:pic>
      <p:sp>
        <p:nvSpPr>
          <p:cNvPr id="3" name="Text 0"/>
          <p:cNvSpPr/>
          <p:nvPr/>
        </p:nvSpPr>
        <p:spPr>
          <a:xfrm>
            <a:off x="709315" y="3095824"/>
            <a:ext cx="8823226" cy="562868"/>
          </a:xfrm>
          <a:prstGeom prst="rect">
            <a:avLst/>
          </a:prstGeom>
          <a:noFill/>
        </p:spPr>
        <p:txBody>
          <a:bodyPr wrap="none" lIns="0" tIns="0" rIns="0" bIns="0" rtlCol="0" anchor="t"/>
          <a:lstStyle/>
          <a:p>
            <a:pPr>
              <a:lnSpc>
                <a:spcPts val="4415"/>
              </a:lnSpc>
            </a:pPr>
            <a:r>
              <a:rPr lang="en-US" sz="3540" dirty="0">
                <a:solidFill>
                  <a:srgbClr val="FFFFFF"/>
                </a:solidFill>
                <a:latin typeface="Barlow Medium" pitchFamily="34" charset="0"/>
                <a:ea typeface="Barlow Medium" pitchFamily="34" charset="-122"/>
                <a:cs typeface="Barlow Medium" pitchFamily="34" charset="-120"/>
              </a:rPr>
              <a:t>Illustrative Example: Tokenization and Labels</a:t>
            </a:r>
            <a:endParaRPr lang="en-US" sz="3540" dirty="0"/>
          </a:p>
        </p:txBody>
      </p:sp>
      <p:sp>
        <p:nvSpPr>
          <p:cNvPr id="4" name="Shape 1"/>
          <p:cNvSpPr/>
          <p:nvPr/>
        </p:nvSpPr>
        <p:spPr>
          <a:xfrm>
            <a:off x="709315" y="3962697"/>
            <a:ext cx="10773370" cy="2332832"/>
          </a:xfrm>
          <a:prstGeom prst="roundRect">
            <a:avLst>
              <a:gd name="adj" fmla="val 3649"/>
            </a:avLst>
          </a:prstGeom>
          <a:noFill/>
          <a:ln w="7620">
            <a:solidFill>
              <a:srgbClr val="FFFFFF">
                <a:alpha val="24000"/>
              </a:srgbClr>
            </a:solidFill>
            <a:prstDash val="solid"/>
          </a:ln>
        </p:spPr>
        <p:txBody>
          <a:bodyPr/>
          <a:lstStyle/>
          <a:p>
            <a:endParaRPr lang="en-US" sz="1500"/>
          </a:p>
        </p:txBody>
      </p:sp>
      <p:sp>
        <p:nvSpPr>
          <p:cNvPr id="5" name="Shape 2"/>
          <p:cNvSpPr/>
          <p:nvPr/>
        </p:nvSpPr>
        <p:spPr>
          <a:xfrm>
            <a:off x="715665" y="3969048"/>
            <a:ext cx="10760670" cy="580033"/>
          </a:xfrm>
          <a:prstGeom prst="rect">
            <a:avLst/>
          </a:prstGeom>
          <a:solidFill>
            <a:srgbClr val="FFFFFF">
              <a:alpha val="4000"/>
            </a:srgbClr>
          </a:solidFill>
        </p:spPr>
        <p:txBody>
          <a:bodyPr/>
          <a:lstStyle/>
          <a:p>
            <a:endParaRPr lang="en-US" sz="1500"/>
          </a:p>
        </p:txBody>
      </p:sp>
      <p:sp>
        <p:nvSpPr>
          <p:cNvPr id="6" name="Text 3"/>
          <p:cNvSpPr/>
          <p:nvPr/>
        </p:nvSpPr>
        <p:spPr>
          <a:xfrm>
            <a:off x="918270" y="4096941"/>
            <a:ext cx="4971951" cy="324247"/>
          </a:xfrm>
          <a:prstGeom prst="rect">
            <a:avLst/>
          </a:prstGeom>
          <a:noFill/>
        </p:spPr>
        <p:txBody>
          <a:bodyPr wrap="none" lIns="0" tIns="0" rIns="0" bIns="0" rtlCol="0" anchor="t"/>
          <a:lstStyle/>
          <a:p>
            <a:pPr>
              <a:lnSpc>
                <a:spcPts val="2540"/>
              </a:lnSpc>
            </a:pPr>
            <a:r>
              <a:rPr lang="en-US" sz="1585" dirty="0">
                <a:solidFill>
                  <a:srgbClr val="E5E0DF"/>
                </a:solidFill>
                <a:latin typeface="Barlow" pitchFamily="34" charset="0"/>
                <a:ea typeface="Barlow" pitchFamily="34" charset="-122"/>
                <a:cs typeface="Barlow" pitchFamily="34" charset="-120"/>
              </a:rPr>
              <a:t>INPUT</a:t>
            </a:r>
            <a:endParaRPr lang="en-US" sz="1585" dirty="0"/>
          </a:p>
        </p:txBody>
      </p:sp>
      <p:sp>
        <p:nvSpPr>
          <p:cNvPr id="7" name="Text 4"/>
          <p:cNvSpPr/>
          <p:nvPr/>
        </p:nvSpPr>
        <p:spPr>
          <a:xfrm>
            <a:off x="6301780" y="4096941"/>
            <a:ext cx="4971951" cy="324247"/>
          </a:xfrm>
          <a:prstGeom prst="rect">
            <a:avLst/>
          </a:prstGeom>
          <a:noFill/>
        </p:spPr>
        <p:txBody>
          <a:bodyPr wrap="none" lIns="0" tIns="0" rIns="0" bIns="0" rtlCol="0" anchor="t"/>
          <a:lstStyle/>
          <a:p>
            <a:pPr>
              <a:lnSpc>
                <a:spcPts val="2540"/>
              </a:lnSpc>
            </a:pPr>
            <a:r>
              <a:rPr lang="en-US" sz="1585" dirty="0">
                <a:solidFill>
                  <a:srgbClr val="E5E0DF"/>
                </a:solidFill>
                <a:latin typeface="Barlow" pitchFamily="34" charset="0"/>
                <a:ea typeface="Barlow" pitchFamily="34" charset="-122"/>
                <a:cs typeface="Barlow" pitchFamily="34" charset="-120"/>
              </a:rPr>
              <a:t>LABELS</a:t>
            </a:r>
            <a:endParaRPr lang="en-US" sz="1585" dirty="0"/>
          </a:p>
        </p:txBody>
      </p:sp>
      <p:sp>
        <p:nvSpPr>
          <p:cNvPr id="8" name="Shape 5"/>
          <p:cNvSpPr/>
          <p:nvPr/>
        </p:nvSpPr>
        <p:spPr>
          <a:xfrm>
            <a:off x="715665" y="4549081"/>
            <a:ext cx="10760670" cy="580033"/>
          </a:xfrm>
          <a:prstGeom prst="rect">
            <a:avLst/>
          </a:prstGeom>
          <a:solidFill>
            <a:srgbClr val="000000">
              <a:alpha val="4000"/>
            </a:srgbClr>
          </a:solidFill>
        </p:spPr>
        <p:txBody>
          <a:bodyPr/>
          <a:lstStyle/>
          <a:p>
            <a:endParaRPr lang="en-US" sz="1500"/>
          </a:p>
        </p:txBody>
      </p:sp>
      <p:sp>
        <p:nvSpPr>
          <p:cNvPr id="9" name="Text 6"/>
          <p:cNvSpPr/>
          <p:nvPr/>
        </p:nvSpPr>
        <p:spPr>
          <a:xfrm>
            <a:off x="918270" y="4676973"/>
            <a:ext cx="4971951" cy="324247"/>
          </a:xfrm>
          <a:prstGeom prst="rect">
            <a:avLst/>
          </a:prstGeom>
          <a:noFill/>
        </p:spPr>
        <p:txBody>
          <a:bodyPr wrap="none" lIns="0" tIns="0" rIns="0" bIns="0" rtlCol="0" anchor="t"/>
          <a:lstStyle/>
          <a:p>
            <a:pPr>
              <a:lnSpc>
                <a:spcPts val="2540"/>
              </a:lnSpc>
            </a:pPr>
            <a:r>
              <a:rPr lang="en-US" sz="1585" dirty="0">
                <a:solidFill>
                  <a:srgbClr val="E5E0DF"/>
                </a:solidFill>
                <a:latin typeface="Barlow" pitchFamily="34" charset="0"/>
                <a:ea typeface="Barlow" pitchFamily="34" charset="-122"/>
                <a:cs typeface="Barlow" pitchFamily="34" charset="-120"/>
              </a:rPr>
              <a:t>I hate you</a:t>
            </a:r>
            <a:endParaRPr lang="en-US" sz="1585" dirty="0"/>
          </a:p>
        </p:txBody>
      </p:sp>
      <p:sp>
        <p:nvSpPr>
          <p:cNvPr id="10" name="Text 7"/>
          <p:cNvSpPr/>
          <p:nvPr/>
        </p:nvSpPr>
        <p:spPr>
          <a:xfrm>
            <a:off x="6301780" y="4676973"/>
            <a:ext cx="4971951" cy="324247"/>
          </a:xfrm>
          <a:prstGeom prst="rect">
            <a:avLst/>
          </a:prstGeom>
          <a:noFill/>
        </p:spPr>
        <p:txBody>
          <a:bodyPr wrap="none" lIns="0" tIns="0" rIns="0" bIns="0" rtlCol="0" anchor="t"/>
          <a:lstStyle/>
          <a:p>
            <a:pPr>
              <a:lnSpc>
                <a:spcPts val="2540"/>
              </a:lnSpc>
            </a:pPr>
            <a:r>
              <a:rPr lang="en-US" sz="1585" dirty="0">
                <a:solidFill>
                  <a:srgbClr val="E5E0DF"/>
                </a:solidFill>
                <a:latin typeface="Barlow" pitchFamily="34" charset="0"/>
                <a:ea typeface="Barlow" pitchFamily="34" charset="-122"/>
                <a:cs typeface="Barlow" pitchFamily="34" charset="-120"/>
              </a:rPr>
              <a:t>[1, 0, 0, 0]</a:t>
            </a:r>
            <a:endParaRPr lang="en-US" sz="1585" dirty="0"/>
          </a:p>
        </p:txBody>
      </p:sp>
      <p:sp>
        <p:nvSpPr>
          <p:cNvPr id="11" name="Shape 8"/>
          <p:cNvSpPr/>
          <p:nvPr/>
        </p:nvSpPr>
        <p:spPr>
          <a:xfrm>
            <a:off x="715665" y="5129114"/>
            <a:ext cx="10760670" cy="580033"/>
          </a:xfrm>
          <a:prstGeom prst="rect">
            <a:avLst/>
          </a:prstGeom>
          <a:solidFill>
            <a:srgbClr val="FFFFFF">
              <a:alpha val="4000"/>
            </a:srgbClr>
          </a:solidFill>
        </p:spPr>
        <p:txBody>
          <a:bodyPr/>
          <a:lstStyle/>
          <a:p>
            <a:endParaRPr lang="en-US" sz="1500"/>
          </a:p>
        </p:txBody>
      </p:sp>
      <p:sp>
        <p:nvSpPr>
          <p:cNvPr id="12" name="Text 9"/>
          <p:cNvSpPr/>
          <p:nvPr/>
        </p:nvSpPr>
        <p:spPr>
          <a:xfrm>
            <a:off x="918270" y="5257007"/>
            <a:ext cx="4971951" cy="324247"/>
          </a:xfrm>
          <a:prstGeom prst="rect">
            <a:avLst/>
          </a:prstGeom>
          <a:noFill/>
        </p:spPr>
        <p:txBody>
          <a:bodyPr wrap="none" lIns="0" tIns="0" rIns="0" bIns="0" rtlCol="0" anchor="t"/>
          <a:lstStyle/>
          <a:p>
            <a:pPr>
              <a:lnSpc>
                <a:spcPts val="2540"/>
              </a:lnSpc>
            </a:pPr>
            <a:r>
              <a:rPr lang="en-US" sz="1585" dirty="0">
                <a:solidFill>
                  <a:srgbClr val="E5E0DF"/>
                </a:solidFill>
                <a:latin typeface="Barlow" pitchFamily="34" charset="0"/>
                <a:ea typeface="Barlow" pitchFamily="34" charset="-122"/>
                <a:cs typeface="Barlow" pitchFamily="34" charset="-120"/>
              </a:rPr>
              <a:t>I love you</a:t>
            </a:r>
            <a:endParaRPr lang="en-US" sz="1585" dirty="0"/>
          </a:p>
        </p:txBody>
      </p:sp>
      <p:sp>
        <p:nvSpPr>
          <p:cNvPr id="13" name="Text 10"/>
          <p:cNvSpPr/>
          <p:nvPr/>
        </p:nvSpPr>
        <p:spPr>
          <a:xfrm>
            <a:off x="6301780" y="5257007"/>
            <a:ext cx="4971951" cy="324247"/>
          </a:xfrm>
          <a:prstGeom prst="rect">
            <a:avLst/>
          </a:prstGeom>
          <a:noFill/>
        </p:spPr>
        <p:txBody>
          <a:bodyPr wrap="none" lIns="0" tIns="0" rIns="0" bIns="0" rtlCol="0" anchor="t"/>
          <a:lstStyle/>
          <a:p>
            <a:pPr>
              <a:lnSpc>
                <a:spcPts val="2540"/>
              </a:lnSpc>
            </a:pPr>
            <a:r>
              <a:rPr lang="en-US" sz="1585" dirty="0">
                <a:solidFill>
                  <a:srgbClr val="E5E0DF"/>
                </a:solidFill>
                <a:latin typeface="Barlow" pitchFamily="34" charset="0"/>
                <a:ea typeface="Barlow" pitchFamily="34" charset="-122"/>
                <a:cs typeface="Barlow" pitchFamily="34" charset="-120"/>
              </a:rPr>
              <a:t>[0, 0, 0, 0]</a:t>
            </a:r>
            <a:endParaRPr lang="en-US" sz="1585" dirty="0"/>
          </a:p>
        </p:txBody>
      </p:sp>
      <p:sp>
        <p:nvSpPr>
          <p:cNvPr id="14" name="Shape 11"/>
          <p:cNvSpPr/>
          <p:nvPr/>
        </p:nvSpPr>
        <p:spPr>
          <a:xfrm>
            <a:off x="715665" y="5709146"/>
            <a:ext cx="10760670" cy="580033"/>
          </a:xfrm>
          <a:prstGeom prst="rect">
            <a:avLst/>
          </a:prstGeom>
          <a:solidFill>
            <a:srgbClr val="000000">
              <a:alpha val="4000"/>
            </a:srgbClr>
          </a:solidFill>
        </p:spPr>
        <p:txBody>
          <a:bodyPr/>
          <a:lstStyle/>
          <a:p>
            <a:endParaRPr lang="en-US" sz="1500"/>
          </a:p>
        </p:txBody>
      </p:sp>
      <p:sp>
        <p:nvSpPr>
          <p:cNvPr id="15" name="Text 12"/>
          <p:cNvSpPr/>
          <p:nvPr/>
        </p:nvSpPr>
        <p:spPr>
          <a:xfrm>
            <a:off x="918270" y="5837039"/>
            <a:ext cx="4971951" cy="324247"/>
          </a:xfrm>
          <a:prstGeom prst="rect">
            <a:avLst/>
          </a:prstGeom>
          <a:noFill/>
        </p:spPr>
        <p:txBody>
          <a:bodyPr wrap="none" lIns="0" tIns="0" rIns="0" bIns="0" rtlCol="0" anchor="t"/>
          <a:lstStyle/>
          <a:p>
            <a:pPr>
              <a:lnSpc>
                <a:spcPts val="2540"/>
              </a:lnSpc>
            </a:pPr>
            <a:r>
              <a:rPr lang="en-US" sz="1585" dirty="0">
                <a:solidFill>
                  <a:srgbClr val="E5E0DF"/>
                </a:solidFill>
                <a:latin typeface="Barlow" pitchFamily="34" charset="0"/>
                <a:ea typeface="Barlow" pitchFamily="34" charset="-122"/>
                <a:cs typeface="Barlow" pitchFamily="34" charset="-120"/>
              </a:rPr>
              <a:t>You suck, I'm coming for you</a:t>
            </a:r>
            <a:endParaRPr lang="en-US" sz="1585" dirty="0"/>
          </a:p>
        </p:txBody>
      </p:sp>
      <p:sp>
        <p:nvSpPr>
          <p:cNvPr id="16" name="Text 13"/>
          <p:cNvSpPr/>
          <p:nvPr/>
        </p:nvSpPr>
        <p:spPr>
          <a:xfrm>
            <a:off x="6301780" y="5837039"/>
            <a:ext cx="4971951" cy="324247"/>
          </a:xfrm>
          <a:prstGeom prst="rect">
            <a:avLst/>
          </a:prstGeom>
          <a:noFill/>
        </p:spPr>
        <p:txBody>
          <a:bodyPr wrap="none" lIns="0" tIns="0" rIns="0" bIns="0" rtlCol="0" anchor="t"/>
          <a:lstStyle/>
          <a:p>
            <a:pPr>
              <a:lnSpc>
                <a:spcPts val="2540"/>
              </a:lnSpc>
            </a:pPr>
            <a:r>
              <a:rPr lang="en-US" sz="1585" dirty="0">
                <a:solidFill>
                  <a:srgbClr val="E5E0DF"/>
                </a:solidFill>
                <a:latin typeface="Barlow" pitchFamily="34" charset="0"/>
                <a:ea typeface="Barlow" pitchFamily="34" charset="-122"/>
                <a:cs typeface="Barlow" pitchFamily="34" charset="-120"/>
              </a:rPr>
              <a:t>[0, 1, 1, 0]</a:t>
            </a:r>
            <a:endParaRPr lang="en-US" sz="1585" dirty="0"/>
          </a:p>
        </p:txBody>
      </p:sp>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10804823" y="6515097"/>
              <a:ext cx="485400" cy="43800"/>
            </p14:xfrm>
          </p:contentPart>
        </mc:Choice>
        <mc:Fallback xmlns="">
          <p:pic>
            <p:nvPicPr>
              <p:cNvPr id="18" name="Ink 17"/>
            </p:nvPicPr>
            <p:blipFill>
              <a:blip r:embed="rId5"/>
            </p:blipFill>
            <p:spPr>
              <a:xfrm>
                <a:off x="10804823" y="6515097"/>
                <a:ext cx="485400" cy="4380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11275523" y="6506997"/>
              <a:ext cx="759900" cy="32700"/>
            </p14:xfrm>
          </p:contentPart>
        </mc:Choice>
        <mc:Fallback xmlns="">
          <p:pic>
            <p:nvPicPr>
              <p:cNvPr id="19" name="Ink 18"/>
            </p:nvPicPr>
            <p:blipFill>
              <a:blip r:embed="rId7"/>
            </p:blipFill>
            <p:spPr>
              <a:xfrm>
                <a:off x="11275523" y="6506997"/>
                <a:ext cx="759900" cy="327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20" name="Ink 19"/>
              <p14:cNvContentPartPr/>
              <p14:nvPr/>
            </p14:nvContentPartPr>
            <p14:xfrm>
              <a:off x="10785323" y="6524097"/>
              <a:ext cx="1305600" cy="223800"/>
            </p14:xfrm>
          </p:contentPart>
        </mc:Choice>
        <mc:Fallback xmlns="">
          <p:pic>
            <p:nvPicPr>
              <p:cNvPr id="20" name="Ink 19"/>
            </p:nvPicPr>
            <p:blipFill>
              <a:blip r:embed="rId9"/>
            </p:blipFill>
            <p:spPr>
              <a:xfrm>
                <a:off x="10785323" y="6524097"/>
                <a:ext cx="1305600" cy="223800"/>
              </a:xfrm>
              <a:prstGeom prst="rect"/>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34219" y="1243707"/>
            <a:ext cx="6151563" cy="1165423"/>
          </a:xfrm>
          <a:prstGeom prst="rect">
            <a:avLst/>
          </a:prstGeom>
          <a:noFill/>
        </p:spPr>
        <p:txBody>
          <a:bodyPr wrap="squar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Tokenization and Vectorization</a:t>
            </a:r>
            <a:endParaRPr lang="en-US" sz="3665" dirty="0"/>
          </a:p>
        </p:txBody>
      </p:sp>
      <p:sp>
        <p:nvSpPr>
          <p:cNvPr id="4" name="Shape 1"/>
          <p:cNvSpPr/>
          <p:nvPr/>
        </p:nvSpPr>
        <p:spPr>
          <a:xfrm>
            <a:off x="1036142" y="2723754"/>
            <a:ext cx="25400" cy="2890441"/>
          </a:xfrm>
          <a:prstGeom prst="roundRect">
            <a:avLst>
              <a:gd name="adj" fmla="val 346923"/>
            </a:avLst>
          </a:prstGeom>
          <a:solidFill>
            <a:srgbClr val="922022"/>
          </a:solidFill>
        </p:spPr>
        <p:txBody>
          <a:bodyPr/>
          <a:lstStyle/>
          <a:p>
            <a:endParaRPr lang="en-US" sz="1500"/>
          </a:p>
        </p:txBody>
      </p:sp>
      <p:sp>
        <p:nvSpPr>
          <p:cNvPr id="5" name="Shape 2"/>
          <p:cNvSpPr/>
          <p:nvPr/>
        </p:nvSpPr>
        <p:spPr>
          <a:xfrm>
            <a:off x="1259434" y="3182938"/>
            <a:ext cx="734219" cy="25400"/>
          </a:xfrm>
          <a:prstGeom prst="roundRect">
            <a:avLst>
              <a:gd name="adj" fmla="val 346923"/>
            </a:avLst>
          </a:prstGeom>
          <a:solidFill>
            <a:srgbClr val="922022"/>
          </a:solidFill>
        </p:spPr>
        <p:txBody>
          <a:bodyPr/>
          <a:lstStyle/>
          <a:p>
            <a:endParaRPr lang="en-US" sz="1500"/>
          </a:p>
        </p:txBody>
      </p:sp>
      <p:sp>
        <p:nvSpPr>
          <p:cNvPr id="6" name="Shape 3"/>
          <p:cNvSpPr/>
          <p:nvPr/>
        </p:nvSpPr>
        <p:spPr>
          <a:xfrm>
            <a:off x="812850" y="2959695"/>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7" name="Text 4"/>
          <p:cNvSpPr/>
          <p:nvPr/>
        </p:nvSpPr>
        <p:spPr>
          <a:xfrm>
            <a:off x="999580" y="3055839"/>
            <a:ext cx="98524"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1</a:t>
            </a:r>
            <a:endParaRPr lang="en-US" sz="2165" dirty="0"/>
          </a:p>
        </p:txBody>
      </p:sp>
      <p:sp>
        <p:nvSpPr>
          <p:cNvPr id="8" name="Text 5"/>
          <p:cNvSpPr/>
          <p:nvPr/>
        </p:nvSpPr>
        <p:spPr>
          <a:xfrm>
            <a:off x="2202756" y="2933502"/>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Tokens</a:t>
            </a:r>
            <a:endParaRPr lang="en-US" sz="1835" dirty="0"/>
          </a:p>
        </p:txBody>
      </p:sp>
      <p:sp>
        <p:nvSpPr>
          <p:cNvPr id="9" name="Text 6"/>
          <p:cNvSpPr/>
          <p:nvPr/>
        </p:nvSpPr>
        <p:spPr>
          <a:xfrm>
            <a:off x="2202756" y="3350717"/>
            <a:ext cx="4683026"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The input text is broken down into tokens.</a:t>
            </a:r>
            <a:endParaRPr lang="en-US" sz="1625" dirty="0"/>
          </a:p>
        </p:txBody>
      </p:sp>
      <p:sp>
        <p:nvSpPr>
          <p:cNvPr id="10" name="Shape 7"/>
          <p:cNvSpPr/>
          <p:nvPr/>
        </p:nvSpPr>
        <p:spPr>
          <a:xfrm>
            <a:off x="1259434" y="4565154"/>
            <a:ext cx="734219" cy="25400"/>
          </a:xfrm>
          <a:prstGeom prst="roundRect">
            <a:avLst>
              <a:gd name="adj" fmla="val 346923"/>
            </a:avLst>
          </a:prstGeom>
          <a:solidFill>
            <a:srgbClr val="922022"/>
          </a:solidFill>
        </p:spPr>
        <p:txBody>
          <a:bodyPr/>
          <a:lstStyle/>
          <a:p>
            <a:endParaRPr lang="en-US" sz="1500"/>
          </a:p>
        </p:txBody>
      </p:sp>
      <p:sp>
        <p:nvSpPr>
          <p:cNvPr id="11" name="Shape 8"/>
          <p:cNvSpPr/>
          <p:nvPr/>
        </p:nvSpPr>
        <p:spPr>
          <a:xfrm>
            <a:off x="812850" y="4341912"/>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12" name="Text 9"/>
          <p:cNvSpPr/>
          <p:nvPr/>
        </p:nvSpPr>
        <p:spPr>
          <a:xfrm>
            <a:off x="972691" y="4438055"/>
            <a:ext cx="152202"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2</a:t>
            </a:r>
            <a:endParaRPr lang="en-US" sz="2165" dirty="0"/>
          </a:p>
        </p:txBody>
      </p:sp>
      <p:sp>
        <p:nvSpPr>
          <p:cNvPr id="13" name="Text 10"/>
          <p:cNvSpPr/>
          <p:nvPr/>
        </p:nvSpPr>
        <p:spPr>
          <a:xfrm>
            <a:off x="2202756" y="4315719"/>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Vectors</a:t>
            </a:r>
            <a:endParaRPr lang="en-US" sz="1835" dirty="0"/>
          </a:p>
        </p:txBody>
      </p:sp>
      <p:sp>
        <p:nvSpPr>
          <p:cNvPr id="14" name="Text 11"/>
          <p:cNvSpPr/>
          <p:nvPr/>
        </p:nvSpPr>
        <p:spPr>
          <a:xfrm>
            <a:off x="2202756" y="4732933"/>
            <a:ext cx="4683026"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Each token is converted into a numerical vector, representing its meaning.</a:t>
            </a:r>
            <a:endParaRPr lang="en-US" sz="16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2"/>
          <p:cNvSpPr/>
          <p:nvPr/>
        </p:nvSpPr>
        <p:spPr>
          <a:xfrm>
            <a:off x="300" y="0"/>
            <a:ext cx="12191400" cy="6857400"/>
          </a:xfrm>
          <a:custGeom>
            <a:avLst/>
            <a:gdLst>
              <a:gd name="textAreaLeft" fmla="*/ 0 w 14629680"/>
              <a:gd name="textAreaRight" fmla="*/ 14630400 w 14629680"/>
              <a:gd name="textAreaTop" fmla="*/ 0 h 8228880"/>
              <a:gd name="textAreaBottom" fmla="*/ 8229600 h 822888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2"/>
            <a:srcRect/>
            <a:stretch>
              <a:fillRect/>
            </a:stretch>
          </a:blipFill>
          <a:ln w="0">
            <a:noFill/>
          </a:ln>
        </p:spPr>
        <p:style>
          <a:lnRef idx="0">
            <a:scrgbClr r="0" g="0" b="0"/>
          </a:lnRef>
          <a:fillRef idx="0">
            <a:scrgbClr r="0" g="0" b="0"/>
          </a:fillRef>
          <a:effectRef idx="0">
            <a:scrgbClr r="0" g="0" b="0"/>
          </a:effectRef>
          <a:fontRef idx="minor"/>
        </p:style>
        <p:txBody>
          <a:bodyPr lIns="75000" tIns="37500" rIns="75000" bIns="37500" anchor="t">
            <a:noAutofit/>
          </a:bodyPr>
          <a:lstStyle/>
          <a:p>
            <a:pPr>
              <a:lnSpc>
                <a:spcPct val="100000"/>
              </a:lnSpc>
            </a:pPr>
            <a:endParaRPr lang="en-US" sz="1500" spc="-1">
              <a:solidFill>
                <a:srgbClr val="000000"/>
              </a:solidFill>
              <a:latin typeface="Arial" panose="020B0604020202020204"/>
            </a:endParaRPr>
          </a:p>
        </p:txBody>
      </p:sp>
      <p:grpSp>
        <p:nvGrpSpPr>
          <p:cNvPr id="97" name="Group 3"/>
          <p:cNvGrpSpPr/>
          <p:nvPr/>
        </p:nvGrpSpPr>
        <p:grpSpPr>
          <a:xfrm>
            <a:off x="6292800" y="2490000"/>
            <a:ext cx="4207500" cy="3296700"/>
            <a:chOff x="7551360" y="2988000"/>
            <a:chExt cx="5049000" cy="3956040"/>
          </a:xfrm>
        </p:grpSpPr>
        <p:sp>
          <p:nvSpPr>
            <p:cNvPr id="98" name="Freeform 4"/>
            <p:cNvSpPr/>
            <p:nvPr/>
          </p:nvSpPr>
          <p:spPr>
            <a:xfrm>
              <a:off x="7551360" y="3219480"/>
              <a:ext cx="5049000" cy="3724560"/>
            </a:xfrm>
            <a:custGeom>
              <a:avLst/>
              <a:gdLst>
                <a:gd name="textAreaLeft" fmla="*/ 0 w 5049000"/>
                <a:gd name="textAreaRight" fmla="*/ 5049720 w 5049000"/>
                <a:gd name="textAreaTop" fmla="*/ 0 h 3724560"/>
                <a:gd name="textAreaBottom" fmla="*/ 3725280 h 3724560"/>
              </a:gdLst>
              <a:ahLst/>
              <a:cxnLst/>
              <a:rect l="textAreaLeft" t="textAreaTop" r="textAreaRight" b="textAreaBottom"/>
              <a:pathLst>
                <a:path w="1662371" h="1226402">
                  <a:moveTo>
                    <a:pt x="62555" y="0"/>
                  </a:moveTo>
                  <a:lnTo>
                    <a:pt x="1599816" y="0"/>
                  </a:lnTo>
                  <a:cubicBezTo>
                    <a:pt x="1634364" y="0"/>
                    <a:pt x="1662371" y="28007"/>
                    <a:pt x="1662371" y="62555"/>
                  </a:cubicBezTo>
                  <a:lnTo>
                    <a:pt x="1662371" y="1163847"/>
                  </a:lnTo>
                  <a:cubicBezTo>
                    <a:pt x="1662371" y="1180437"/>
                    <a:pt x="1655781" y="1196349"/>
                    <a:pt x="1644049" y="1208080"/>
                  </a:cubicBezTo>
                  <a:cubicBezTo>
                    <a:pt x="1632318" y="1219811"/>
                    <a:pt x="1616407" y="1226402"/>
                    <a:pt x="1599816" y="1226402"/>
                  </a:cubicBezTo>
                  <a:lnTo>
                    <a:pt x="62555" y="1226402"/>
                  </a:lnTo>
                  <a:cubicBezTo>
                    <a:pt x="45965" y="1226402"/>
                    <a:pt x="30053" y="1219811"/>
                    <a:pt x="18322" y="1208080"/>
                  </a:cubicBezTo>
                  <a:cubicBezTo>
                    <a:pt x="6591" y="1196349"/>
                    <a:pt x="0" y="1180437"/>
                    <a:pt x="0" y="1163847"/>
                  </a:cubicBezTo>
                  <a:lnTo>
                    <a:pt x="0" y="62555"/>
                  </a:lnTo>
                  <a:cubicBezTo>
                    <a:pt x="0" y="45965"/>
                    <a:pt x="6591" y="30053"/>
                    <a:pt x="18322" y="18322"/>
                  </a:cubicBezTo>
                  <a:cubicBezTo>
                    <a:pt x="30053" y="6591"/>
                    <a:pt x="45965" y="0"/>
                    <a:pt x="62555" y="0"/>
                  </a:cubicBezTo>
                  <a:close/>
                </a:path>
              </a:pathLst>
            </a:custGeom>
            <a:solidFill>
              <a:srgbClr val="FFFFFF">
                <a:alpha val="75000"/>
              </a:srgbClr>
            </a:solidFill>
            <a:ln w="0">
              <a:noFill/>
            </a:ln>
          </p:spPr>
          <p:style>
            <a:lnRef idx="0">
              <a:scrgbClr r="0" g="0" b="0"/>
            </a:lnRef>
            <a:fillRef idx="0">
              <a:scrgbClr r="0" g="0" b="0"/>
            </a:fillRef>
            <a:effectRef idx="0">
              <a:scrgbClr r="0" g="0" b="0"/>
            </a:effectRef>
            <a:fontRef idx="minor"/>
          </p:style>
          <p:txBody>
            <a:bodyPr lIns="75000" tIns="37500" rIns="75000" bIns="37500" anchor="t">
              <a:noAutofit/>
            </a:bodyPr>
            <a:lstStyle/>
            <a:p>
              <a:pPr>
                <a:lnSpc>
                  <a:spcPct val="100000"/>
                </a:lnSpc>
              </a:pPr>
              <a:endParaRPr lang="en-US" sz="1500" spc="-1">
                <a:solidFill>
                  <a:srgbClr val="000000"/>
                </a:solidFill>
                <a:latin typeface="Arial" panose="020B0604020202020204"/>
              </a:endParaRPr>
            </a:p>
          </p:txBody>
        </p:sp>
        <p:sp>
          <p:nvSpPr>
            <p:cNvPr id="99" name="TextBox 5"/>
            <p:cNvSpPr/>
            <p:nvPr/>
          </p:nvSpPr>
          <p:spPr>
            <a:xfrm>
              <a:off x="7551360" y="2988000"/>
              <a:ext cx="5049000" cy="3955680"/>
            </a:xfrm>
            <a:prstGeom prst="rect">
              <a:avLst/>
            </a:prstGeom>
            <a:noFill/>
            <a:ln w="0">
              <a:noFill/>
            </a:ln>
          </p:spPr>
          <p:style>
            <a:lnRef idx="0">
              <a:scrgbClr r="0" g="0" b="0"/>
            </a:lnRef>
            <a:fillRef idx="0">
              <a:scrgbClr r="0" g="0" b="0"/>
            </a:fillRef>
            <a:effectRef idx="0">
              <a:scrgbClr r="0" g="0" b="0"/>
            </a:effectRef>
            <a:fontRef idx="minor"/>
          </p:style>
          <p:txBody>
            <a:bodyPr lIns="42300" tIns="42300" rIns="42300" bIns="42300" anchor="ctr">
              <a:noAutofit/>
            </a:bodyPr>
            <a:lstStyle/>
            <a:p>
              <a:pPr algn="ctr" defTabSz="762000">
                <a:lnSpc>
                  <a:spcPts val="3150"/>
                </a:lnSpc>
              </a:pPr>
              <a:r>
                <a:rPr lang="en-US" sz="2250" b="1" spc="-1">
                  <a:solidFill>
                    <a:srgbClr val="0A152F">
                      <a:alpha val="75000"/>
                    </a:srgbClr>
                  </a:solidFill>
                  <a:latin typeface="Poppins Bold"/>
                  <a:ea typeface="Poppins Bold"/>
                </a:rPr>
                <a:t>[    42     ,    8    ,    56    ]</a:t>
              </a:r>
              <a:endParaRPr lang="en-US" sz="2250" spc="-1">
                <a:solidFill>
                  <a:srgbClr val="000000"/>
                </a:solidFill>
                <a:latin typeface="Arial" panose="020B0604020202020204"/>
              </a:endParaRPr>
            </a:p>
            <a:p>
              <a:pPr algn="ctr" defTabSz="762000">
                <a:lnSpc>
                  <a:spcPts val="3150"/>
                </a:lnSpc>
              </a:pPr>
              <a:endParaRPr lang="en-US" sz="1500" spc="-1">
                <a:solidFill>
                  <a:srgbClr val="000000"/>
                </a:solidFill>
                <a:latin typeface="Arial" panose="020B0604020202020204"/>
              </a:endParaRPr>
            </a:p>
            <a:p>
              <a:pPr algn="ctr" defTabSz="762000">
                <a:lnSpc>
                  <a:spcPts val="3150"/>
                </a:lnSpc>
              </a:pPr>
              <a:r>
                <a:rPr lang="en-US" sz="2250" b="1" spc="-1">
                  <a:solidFill>
                    <a:srgbClr val="2173C5">
                      <a:alpha val="75000"/>
                    </a:srgbClr>
                  </a:solidFill>
                  <a:latin typeface="Poppins Bold"/>
                  <a:ea typeface="Poppins Bold"/>
                </a:rPr>
                <a:t>[0.1]    [0.8]    [0.8]</a:t>
              </a:r>
              <a:endParaRPr lang="en-US" sz="2250" spc="-1">
                <a:solidFill>
                  <a:srgbClr val="000000"/>
                </a:solidFill>
                <a:latin typeface="Arial" panose="020B0604020202020204"/>
              </a:endParaRPr>
            </a:p>
            <a:p>
              <a:pPr algn="ctr" defTabSz="762000">
                <a:lnSpc>
                  <a:spcPts val="3150"/>
                </a:lnSpc>
              </a:pPr>
              <a:r>
                <a:rPr lang="en-US" sz="2250" b="1" spc="-1">
                  <a:solidFill>
                    <a:srgbClr val="2173C5">
                      <a:alpha val="75000"/>
                    </a:srgbClr>
                  </a:solidFill>
                  <a:latin typeface="Poppins Bold"/>
                  <a:ea typeface="Poppins Bold"/>
                </a:rPr>
                <a:t>[0.2]    [0.7]    [0.1]</a:t>
              </a:r>
              <a:endParaRPr lang="en-US" sz="2250" spc="-1">
                <a:solidFill>
                  <a:srgbClr val="000000"/>
                </a:solidFill>
                <a:latin typeface="Arial" panose="020B0604020202020204"/>
              </a:endParaRPr>
            </a:p>
            <a:p>
              <a:pPr algn="ctr" defTabSz="762000">
                <a:lnSpc>
                  <a:spcPts val="3150"/>
                </a:lnSpc>
              </a:pPr>
              <a:r>
                <a:rPr lang="en-US" sz="2250" b="1" spc="-1">
                  <a:solidFill>
                    <a:srgbClr val="2173C5">
                      <a:alpha val="75000"/>
                    </a:srgbClr>
                  </a:solidFill>
                  <a:latin typeface="Poppins Bold"/>
                  <a:ea typeface="Poppins Bold"/>
                </a:rPr>
                <a:t>[0.7]    [0.2]    [0.1]</a:t>
              </a:r>
              <a:endParaRPr lang="en-US" sz="2250" spc="-1">
                <a:solidFill>
                  <a:srgbClr val="000000"/>
                </a:solidFill>
                <a:latin typeface="Arial" panose="020B0604020202020204"/>
              </a:endParaRPr>
            </a:p>
            <a:p>
              <a:pPr algn="ctr" defTabSz="762000">
                <a:lnSpc>
                  <a:spcPts val="3150"/>
                </a:lnSpc>
              </a:pPr>
              <a:r>
                <a:rPr lang="en-US" sz="2250" b="1" spc="-1">
                  <a:solidFill>
                    <a:srgbClr val="2173C5">
                      <a:alpha val="75000"/>
                    </a:srgbClr>
                  </a:solidFill>
                  <a:latin typeface="Poppins Bold"/>
                  <a:ea typeface="Poppins Bold"/>
                </a:rPr>
                <a:t>[0.0]    [0.1]    [0.5]</a:t>
              </a:r>
              <a:endParaRPr lang="en-US" sz="2250" spc="-1">
                <a:solidFill>
                  <a:srgbClr val="000000"/>
                </a:solidFill>
                <a:latin typeface="Arial" panose="020B0604020202020204"/>
              </a:endParaRPr>
            </a:p>
          </p:txBody>
        </p:sp>
      </p:grpSp>
      <p:grpSp>
        <p:nvGrpSpPr>
          <p:cNvPr id="100" name="Group 6"/>
          <p:cNvGrpSpPr/>
          <p:nvPr/>
        </p:nvGrpSpPr>
        <p:grpSpPr>
          <a:xfrm>
            <a:off x="685800" y="2097900"/>
            <a:ext cx="3988500" cy="1418700"/>
            <a:chOff x="822960" y="2517480"/>
            <a:chExt cx="4786200" cy="1702440"/>
          </a:xfrm>
        </p:grpSpPr>
        <p:sp>
          <p:nvSpPr>
            <p:cNvPr id="101" name="Freeform 7"/>
            <p:cNvSpPr/>
            <p:nvPr/>
          </p:nvSpPr>
          <p:spPr>
            <a:xfrm>
              <a:off x="822960" y="2757240"/>
              <a:ext cx="4786200" cy="1462320"/>
            </a:xfrm>
            <a:custGeom>
              <a:avLst/>
              <a:gdLst>
                <a:gd name="textAreaLeft" fmla="*/ 0 w 4786200"/>
                <a:gd name="textAreaRight" fmla="*/ 4786920 w 4786200"/>
                <a:gd name="textAreaTop" fmla="*/ 0 h 1462320"/>
                <a:gd name="textAreaBottom" fmla="*/ 1463040 h 1462320"/>
              </a:gdLst>
              <a:ahLst/>
              <a:cxnLst/>
              <a:rect l="textAreaLeft" t="textAreaTop" r="textAreaRight" b="textAreaBottom"/>
              <a:pathLst>
                <a:path w="1329846" h="406400">
                  <a:moveTo>
                    <a:pt x="1126646" y="0"/>
                  </a:moveTo>
                  <a:cubicBezTo>
                    <a:pt x="1238871" y="0"/>
                    <a:pt x="1329846" y="90976"/>
                    <a:pt x="1329846" y="203200"/>
                  </a:cubicBezTo>
                  <a:cubicBezTo>
                    <a:pt x="1329846" y="315424"/>
                    <a:pt x="1238871" y="406400"/>
                    <a:pt x="1126646" y="406400"/>
                  </a:cubicBezTo>
                  <a:lnTo>
                    <a:pt x="203200" y="406400"/>
                  </a:lnTo>
                  <a:cubicBezTo>
                    <a:pt x="90976" y="406400"/>
                    <a:pt x="0" y="315424"/>
                    <a:pt x="0" y="203200"/>
                  </a:cubicBezTo>
                  <a:cubicBezTo>
                    <a:pt x="0" y="90976"/>
                    <a:pt x="90976" y="0"/>
                    <a:pt x="203200" y="0"/>
                  </a:cubicBezTo>
                  <a:close/>
                </a:path>
              </a:pathLst>
            </a:custGeom>
            <a:solidFill>
              <a:srgbClr val="6A6ED1"/>
            </a:solidFill>
            <a:ln w="0">
              <a:noFill/>
            </a:ln>
          </p:spPr>
          <p:style>
            <a:lnRef idx="0">
              <a:scrgbClr r="0" g="0" b="0"/>
            </a:lnRef>
            <a:fillRef idx="0">
              <a:scrgbClr r="0" g="0" b="0"/>
            </a:fillRef>
            <a:effectRef idx="0">
              <a:scrgbClr r="0" g="0" b="0"/>
            </a:effectRef>
            <a:fontRef idx="minor"/>
          </p:style>
          <p:txBody>
            <a:bodyPr lIns="75000" tIns="37500" rIns="75000" bIns="37500" anchor="t">
              <a:noAutofit/>
            </a:bodyPr>
            <a:lstStyle/>
            <a:p>
              <a:pPr>
                <a:lnSpc>
                  <a:spcPct val="100000"/>
                </a:lnSpc>
              </a:pPr>
              <a:endParaRPr lang="en-US" sz="1500" spc="-1">
                <a:solidFill>
                  <a:srgbClr val="FFFFFF"/>
                </a:solidFill>
                <a:latin typeface="Arial" panose="020B0604020202020204"/>
              </a:endParaRPr>
            </a:p>
          </p:txBody>
        </p:sp>
        <p:sp>
          <p:nvSpPr>
            <p:cNvPr id="102" name="TextBox 7"/>
            <p:cNvSpPr/>
            <p:nvPr/>
          </p:nvSpPr>
          <p:spPr>
            <a:xfrm>
              <a:off x="822960" y="2517480"/>
              <a:ext cx="4786200" cy="1702440"/>
            </a:xfrm>
            <a:prstGeom prst="rect">
              <a:avLst/>
            </a:prstGeom>
            <a:noFill/>
            <a:ln w="0">
              <a:noFill/>
            </a:ln>
          </p:spPr>
          <p:style>
            <a:lnRef idx="0">
              <a:scrgbClr r="0" g="0" b="0"/>
            </a:lnRef>
            <a:fillRef idx="0">
              <a:scrgbClr r="0" g="0" b="0"/>
            </a:fillRef>
            <a:effectRef idx="0">
              <a:scrgbClr r="0" g="0" b="0"/>
            </a:effectRef>
            <a:fontRef idx="minor"/>
          </p:style>
          <p:txBody>
            <a:bodyPr lIns="42300" tIns="42300" rIns="42300" bIns="42300" anchor="ctr">
              <a:noAutofit/>
            </a:bodyPr>
            <a:lstStyle/>
            <a:p>
              <a:pPr algn="ctr" defTabSz="762000">
                <a:lnSpc>
                  <a:spcPts val="2915"/>
                </a:lnSpc>
              </a:pPr>
              <a:r>
                <a:rPr lang="en-US" sz="2085" b="1" spc="-1">
                  <a:solidFill>
                    <a:srgbClr val="FFFFFF"/>
                  </a:solidFill>
                  <a:latin typeface="Poppins Bold"/>
                  <a:ea typeface="Poppins Bold"/>
                </a:rPr>
                <a:t>i </a:t>
              </a:r>
              <a:r>
                <a:rPr lang="en-US" sz="2085" b="1" spc="-1">
                  <a:solidFill>
                    <a:srgbClr val="0A152F"/>
                  </a:solidFill>
                  <a:latin typeface="Poppins Bold"/>
                  <a:ea typeface="Poppins Bold"/>
                </a:rPr>
                <a:t>hate</a:t>
              </a:r>
              <a:r>
                <a:rPr lang="en-US" sz="2085" b="1" spc="-1">
                  <a:solidFill>
                    <a:srgbClr val="FFFFFF"/>
                  </a:solidFill>
                  <a:latin typeface="Poppins Bold"/>
                  <a:ea typeface="Poppins Bold"/>
                </a:rPr>
                <a:t> you</a:t>
              </a:r>
              <a:endParaRPr lang="en-US" sz="2085" spc="-1">
                <a:solidFill>
                  <a:srgbClr val="000000"/>
                </a:solidFill>
                <a:latin typeface="Arial" panose="020B0604020202020204"/>
              </a:endParaRPr>
            </a:p>
          </p:txBody>
        </p:sp>
      </p:grpSp>
      <p:grpSp>
        <p:nvGrpSpPr>
          <p:cNvPr id="103" name="Group 7"/>
          <p:cNvGrpSpPr/>
          <p:nvPr/>
        </p:nvGrpSpPr>
        <p:grpSpPr>
          <a:xfrm>
            <a:off x="685800" y="3425400"/>
            <a:ext cx="3988500" cy="1418700"/>
            <a:chOff x="822960" y="4110480"/>
            <a:chExt cx="4786200" cy="1702440"/>
          </a:xfrm>
        </p:grpSpPr>
        <p:sp>
          <p:nvSpPr>
            <p:cNvPr id="104" name="Freeform 8"/>
            <p:cNvSpPr/>
            <p:nvPr/>
          </p:nvSpPr>
          <p:spPr>
            <a:xfrm>
              <a:off x="822960" y="4350600"/>
              <a:ext cx="4786200" cy="1462320"/>
            </a:xfrm>
            <a:custGeom>
              <a:avLst/>
              <a:gdLst>
                <a:gd name="textAreaLeft" fmla="*/ 0 w 4786200"/>
                <a:gd name="textAreaRight" fmla="*/ 4786920 w 4786200"/>
                <a:gd name="textAreaTop" fmla="*/ 0 h 1462320"/>
                <a:gd name="textAreaBottom" fmla="*/ 1463040 h 1462320"/>
              </a:gdLst>
              <a:ahLst/>
              <a:cxnLst/>
              <a:rect l="textAreaLeft" t="textAreaTop" r="textAreaRight" b="textAreaBottom"/>
              <a:pathLst>
                <a:path w="1329846" h="406400">
                  <a:moveTo>
                    <a:pt x="1126646" y="0"/>
                  </a:moveTo>
                  <a:cubicBezTo>
                    <a:pt x="1238871" y="0"/>
                    <a:pt x="1329846" y="90976"/>
                    <a:pt x="1329846" y="203200"/>
                  </a:cubicBezTo>
                  <a:cubicBezTo>
                    <a:pt x="1329846" y="315424"/>
                    <a:pt x="1238871" y="406400"/>
                    <a:pt x="1126646" y="406400"/>
                  </a:cubicBezTo>
                  <a:lnTo>
                    <a:pt x="203200" y="406400"/>
                  </a:lnTo>
                  <a:cubicBezTo>
                    <a:pt x="90976" y="406400"/>
                    <a:pt x="0" y="315424"/>
                    <a:pt x="0" y="203200"/>
                  </a:cubicBezTo>
                  <a:cubicBezTo>
                    <a:pt x="0" y="90976"/>
                    <a:pt x="90976" y="0"/>
                    <a:pt x="203200" y="0"/>
                  </a:cubicBezTo>
                  <a:close/>
                </a:path>
              </a:pathLst>
            </a:custGeom>
            <a:solidFill>
              <a:srgbClr val="6A6ED1"/>
            </a:solidFill>
            <a:ln w="0">
              <a:noFill/>
            </a:ln>
          </p:spPr>
          <p:style>
            <a:lnRef idx="0">
              <a:scrgbClr r="0" g="0" b="0"/>
            </a:lnRef>
            <a:fillRef idx="0">
              <a:scrgbClr r="0" g="0" b="0"/>
            </a:fillRef>
            <a:effectRef idx="0">
              <a:scrgbClr r="0" g="0" b="0"/>
            </a:effectRef>
            <a:fontRef idx="minor"/>
          </p:style>
          <p:txBody>
            <a:bodyPr lIns="75000" tIns="37500" rIns="75000" bIns="37500" anchor="t">
              <a:noAutofit/>
            </a:bodyPr>
            <a:lstStyle/>
            <a:p>
              <a:pPr>
                <a:lnSpc>
                  <a:spcPct val="100000"/>
                </a:lnSpc>
              </a:pPr>
              <a:endParaRPr lang="en-US" sz="1500" spc="-1">
                <a:solidFill>
                  <a:srgbClr val="FFFFFF"/>
                </a:solidFill>
                <a:latin typeface="Arial" panose="020B0604020202020204"/>
              </a:endParaRPr>
            </a:p>
          </p:txBody>
        </p:sp>
        <p:sp>
          <p:nvSpPr>
            <p:cNvPr id="105" name="TextBox 8"/>
            <p:cNvSpPr/>
            <p:nvPr/>
          </p:nvSpPr>
          <p:spPr>
            <a:xfrm>
              <a:off x="822960" y="4110480"/>
              <a:ext cx="4786200" cy="1702440"/>
            </a:xfrm>
            <a:prstGeom prst="rect">
              <a:avLst/>
            </a:prstGeom>
            <a:noFill/>
            <a:ln w="0">
              <a:noFill/>
            </a:ln>
          </p:spPr>
          <p:style>
            <a:lnRef idx="0">
              <a:scrgbClr r="0" g="0" b="0"/>
            </a:lnRef>
            <a:fillRef idx="0">
              <a:scrgbClr r="0" g="0" b="0"/>
            </a:fillRef>
            <a:effectRef idx="0">
              <a:scrgbClr r="0" g="0" b="0"/>
            </a:effectRef>
            <a:fontRef idx="minor"/>
          </p:style>
          <p:txBody>
            <a:bodyPr lIns="42300" tIns="42300" rIns="42300" bIns="42300" anchor="ctr">
              <a:noAutofit/>
            </a:bodyPr>
            <a:lstStyle/>
            <a:p>
              <a:pPr algn="ctr" defTabSz="762000">
                <a:lnSpc>
                  <a:spcPts val="2915"/>
                </a:lnSpc>
              </a:pPr>
              <a:r>
                <a:rPr lang="en-US" sz="2085" b="1" spc="-1">
                  <a:solidFill>
                    <a:srgbClr val="FFFFFF"/>
                  </a:solidFill>
                  <a:latin typeface="Poppins Bold"/>
                  <a:ea typeface="Poppins Bold"/>
                </a:rPr>
                <a:t>i </a:t>
              </a:r>
              <a:r>
                <a:rPr lang="en-US" sz="2085" b="1" spc="-1">
                  <a:solidFill>
                    <a:srgbClr val="0A152F"/>
                  </a:solidFill>
                  <a:latin typeface="Poppins Bold"/>
                  <a:ea typeface="Poppins Bold"/>
                </a:rPr>
                <a:t>love</a:t>
              </a:r>
              <a:r>
                <a:rPr lang="en-US" sz="2085" b="1" spc="-1">
                  <a:solidFill>
                    <a:srgbClr val="FFFFFF"/>
                  </a:solidFill>
                  <a:latin typeface="Poppins Bold"/>
                  <a:ea typeface="Poppins Bold"/>
                </a:rPr>
                <a:t> you</a:t>
              </a:r>
              <a:endParaRPr lang="en-US" sz="2085" spc="-1">
                <a:solidFill>
                  <a:srgbClr val="000000"/>
                </a:solidFill>
                <a:latin typeface="Arial" panose="020B0604020202020204"/>
              </a:endParaRPr>
            </a:p>
          </p:txBody>
        </p:sp>
      </p:grpSp>
      <p:grpSp>
        <p:nvGrpSpPr>
          <p:cNvPr id="106" name="Group 8"/>
          <p:cNvGrpSpPr/>
          <p:nvPr/>
        </p:nvGrpSpPr>
        <p:grpSpPr>
          <a:xfrm>
            <a:off x="685800" y="4753200"/>
            <a:ext cx="3988500" cy="1418700"/>
            <a:chOff x="822960" y="5703840"/>
            <a:chExt cx="4786200" cy="1702440"/>
          </a:xfrm>
        </p:grpSpPr>
        <p:sp>
          <p:nvSpPr>
            <p:cNvPr id="107" name="Freeform 9"/>
            <p:cNvSpPr/>
            <p:nvPr/>
          </p:nvSpPr>
          <p:spPr>
            <a:xfrm>
              <a:off x="822960" y="5943600"/>
              <a:ext cx="4786200" cy="1462320"/>
            </a:xfrm>
            <a:custGeom>
              <a:avLst/>
              <a:gdLst>
                <a:gd name="textAreaLeft" fmla="*/ 0 w 4786200"/>
                <a:gd name="textAreaRight" fmla="*/ 4786920 w 4786200"/>
                <a:gd name="textAreaTop" fmla="*/ 0 h 1462320"/>
                <a:gd name="textAreaBottom" fmla="*/ 1463040 h 1462320"/>
              </a:gdLst>
              <a:ahLst/>
              <a:cxnLst/>
              <a:rect l="textAreaLeft" t="textAreaTop" r="textAreaRight" b="textAreaBottom"/>
              <a:pathLst>
                <a:path w="1329846" h="406400">
                  <a:moveTo>
                    <a:pt x="1126646" y="0"/>
                  </a:moveTo>
                  <a:cubicBezTo>
                    <a:pt x="1238871" y="0"/>
                    <a:pt x="1329846" y="90976"/>
                    <a:pt x="1329846" y="203200"/>
                  </a:cubicBezTo>
                  <a:cubicBezTo>
                    <a:pt x="1329846" y="315424"/>
                    <a:pt x="1238871" y="406400"/>
                    <a:pt x="1126646" y="406400"/>
                  </a:cubicBezTo>
                  <a:lnTo>
                    <a:pt x="203200" y="406400"/>
                  </a:lnTo>
                  <a:cubicBezTo>
                    <a:pt x="90976" y="406400"/>
                    <a:pt x="0" y="315424"/>
                    <a:pt x="0" y="203200"/>
                  </a:cubicBezTo>
                  <a:cubicBezTo>
                    <a:pt x="0" y="90976"/>
                    <a:pt x="90976" y="0"/>
                    <a:pt x="203200" y="0"/>
                  </a:cubicBezTo>
                  <a:close/>
                </a:path>
              </a:pathLst>
            </a:custGeom>
            <a:solidFill>
              <a:srgbClr val="6A6ED1"/>
            </a:solidFill>
            <a:ln w="0">
              <a:noFill/>
            </a:ln>
          </p:spPr>
          <p:style>
            <a:lnRef idx="0">
              <a:scrgbClr r="0" g="0" b="0"/>
            </a:lnRef>
            <a:fillRef idx="0">
              <a:scrgbClr r="0" g="0" b="0"/>
            </a:fillRef>
            <a:effectRef idx="0">
              <a:scrgbClr r="0" g="0" b="0"/>
            </a:effectRef>
            <a:fontRef idx="minor"/>
          </p:style>
          <p:txBody>
            <a:bodyPr lIns="75000" tIns="37500" rIns="75000" bIns="37500" anchor="t">
              <a:noAutofit/>
            </a:bodyPr>
            <a:lstStyle/>
            <a:p>
              <a:pPr>
                <a:lnSpc>
                  <a:spcPct val="100000"/>
                </a:lnSpc>
              </a:pPr>
              <a:endParaRPr lang="en-US" sz="1500" spc="-1">
                <a:solidFill>
                  <a:srgbClr val="FFFFFF"/>
                </a:solidFill>
                <a:latin typeface="Arial" panose="020B0604020202020204"/>
              </a:endParaRPr>
            </a:p>
          </p:txBody>
        </p:sp>
        <p:sp>
          <p:nvSpPr>
            <p:cNvPr id="108" name="TextBox 9"/>
            <p:cNvSpPr/>
            <p:nvPr/>
          </p:nvSpPr>
          <p:spPr>
            <a:xfrm>
              <a:off x="822960" y="5703840"/>
              <a:ext cx="4786200" cy="1702440"/>
            </a:xfrm>
            <a:prstGeom prst="rect">
              <a:avLst/>
            </a:prstGeom>
            <a:noFill/>
            <a:ln w="0">
              <a:noFill/>
            </a:ln>
          </p:spPr>
          <p:style>
            <a:lnRef idx="0">
              <a:scrgbClr r="0" g="0" b="0"/>
            </a:lnRef>
            <a:fillRef idx="0">
              <a:scrgbClr r="0" g="0" b="0"/>
            </a:fillRef>
            <a:effectRef idx="0">
              <a:scrgbClr r="0" g="0" b="0"/>
            </a:effectRef>
            <a:fontRef idx="minor"/>
          </p:style>
          <p:txBody>
            <a:bodyPr lIns="42300" tIns="42300" rIns="42300" bIns="42300" anchor="ctr">
              <a:noAutofit/>
            </a:bodyPr>
            <a:lstStyle/>
            <a:p>
              <a:pPr algn="ctr" defTabSz="762000">
                <a:lnSpc>
                  <a:spcPts val="2915"/>
                </a:lnSpc>
              </a:pPr>
              <a:r>
                <a:rPr lang="en-US" sz="2085" b="1" spc="-1">
                  <a:solidFill>
                    <a:srgbClr val="FFFFFF"/>
                  </a:solidFill>
                  <a:latin typeface="Poppins Bold"/>
                  <a:ea typeface="Poppins Bold"/>
                </a:rPr>
                <a:t>you </a:t>
              </a:r>
              <a:r>
                <a:rPr lang="en-US" sz="2085" b="1" spc="-1">
                  <a:solidFill>
                    <a:srgbClr val="0A152F"/>
                  </a:solidFill>
                  <a:latin typeface="Poppins Bold"/>
                  <a:ea typeface="Poppins Bold"/>
                </a:rPr>
                <a:t>suck</a:t>
              </a:r>
              <a:r>
                <a:rPr lang="en-US" sz="2085" b="1" spc="-1">
                  <a:solidFill>
                    <a:srgbClr val="FFFFFF"/>
                  </a:solidFill>
                  <a:latin typeface="Poppins Bold"/>
                  <a:ea typeface="Poppins Bold"/>
                </a:rPr>
                <a:t>, i’m coming for you</a:t>
              </a:r>
              <a:endParaRPr lang="en-US" sz="2085" spc="-1">
                <a:solidFill>
                  <a:srgbClr val="000000"/>
                </a:solidFill>
                <a:latin typeface="Arial" panose="020B0604020202020204"/>
              </a:endParaRPr>
            </a:p>
          </p:txBody>
        </p:sp>
      </p:grpSp>
      <p:sp>
        <p:nvSpPr>
          <p:cNvPr id="109" name="TextBox 10"/>
          <p:cNvSpPr/>
          <p:nvPr/>
        </p:nvSpPr>
        <p:spPr>
          <a:xfrm>
            <a:off x="975600" y="526800"/>
            <a:ext cx="4101300" cy="120545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762000">
              <a:lnSpc>
                <a:spcPts val="9425"/>
              </a:lnSpc>
            </a:pPr>
            <a:r>
              <a:rPr lang="en-US" sz="6735" b="1" spc="-1">
                <a:solidFill>
                  <a:srgbClr val="FFFFFF"/>
                </a:solidFill>
                <a:latin typeface="Poppins Bold"/>
                <a:ea typeface="Poppins Bold"/>
              </a:rPr>
              <a:t>TOKENS</a:t>
            </a:r>
            <a:endParaRPr lang="en-US" sz="6735" spc="-1">
              <a:solidFill>
                <a:srgbClr val="000000"/>
              </a:solidFill>
              <a:latin typeface="Arial"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19" y="1393428"/>
            <a:ext cx="4959648"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Vectorization with Keras</a:t>
            </a:r>
            <a:endParaRPr lang="en-US" sz="3665" dirty="0"/>
          </a:p>
        </p:txBody>
      </p:sp>
      <p:pic>
        <p:nvPicPr>
          <p:cNvPr id="3" name="Image 0" descr="preencoded.png"/>
          <p:cNvPicPr>
            <a:picLocks noChangeAspect="1"/>
          </p:cNvPicPr>
          <p:nvPr/>
        </p:nvPicPr>
        <p:blipFill>
          <a:blip r:embed="rId3"/>
          <a:stretch>
            <a:fillRect/>
          </a:stretch>
        </p:blipFill>
        <p:spPr>
          <a:xfrm>
            <a:off x="2088059" y="2395736"/>
            <a:ext cx="2654003" cy="1508224"/>
          </a:xfrm>
          <a:prstGeom prst="rect">
            <a:avLst/>
          </a:prstGeom>
        </p:spPr>
      </p:pic>
      <p:sp>
        <p:nvSpPr>
          <p:cNvPr id="4" name="Text 1"/>
          <p:cNvSpPr/>
          <p:nvPr/>
        </p:nvSpPr>
        <p:spPr>
          <a:xfrm>
            <a:off x="3368774" y="3134817"/>
            <a:ext cx="92373"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1</a:t>
            </a:r>
            <a:endParaRPr lang="en-US" sz="2040" dirty="0"/>
          </a:p>
        </p:txBody>
      </p:sp>
      <p:sp>
        <p:nvSpPr>
          <p:cNvPr id="5" name="Text 2"/>
          <p:cNvSpPr/>
          <p:nvPr/>
        </p:nvSpPr>
        <p:spPr>
          <a:xfrm>
            <a:off x="4951810" y="2773363"/>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Keras</a:t>
            </a:r>
            <a:endParaRPr lang="en-US" sz="1835" dirty="0"/>
          </a:p>
        </p:txBody>
      </p:sp>
      <p:sp>
        <p:nvSpPr>
          <p:cNvPr id="6" name="Text 3"/>
          <p:cNvSpPr/>
          <p:nvPr/>
        </p:nvSpPr>
        <p:spPr>
          <a:xfrm>
            <a:off x="4951809" y="3190577"/>
            <a:ext cx="595163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The Keras library is used to convert tokens into numerical vectors.</a:t>
            </a:r>
            <a:endParaRPr lang="en-US" sz="1625" dirty="0"/>
          </a:p>
        </p:txBody>
      </p:sp>
      <p:sp>
        <p:nvSpPr>
          <p:cNvPr id="7" name="Shape 4"/>
          <p:cNvSpPr/>
          <p:nvPr/>
        </p:nvSpPr>
        <p:spPr>
          <a:xfrm>
            <a:off x="4794448" y="3917454"/>
            <a:ext cx="6610945" cy="12700"/>
          </a:xfrm>
          <a:prstGeom prst="roundRect">
            <a:avLst>
              <a:gd name="adj" fmla="val 693846"/>
            </a:avLst>
          </a:prstGeom>
          <a:solidFill>
            <a:srgbClr val="922022"/>
          </a:solidFill>
        </p:spPr>
        <p:txBody>
          <a:bodyPr/>
          <a:lstStyle/>
          <a:p>
            <a:endParaRPr lang="en-US" sz="1500"/>
          </a:p>
        </p:txBody>
      </p:sp>
      <p:pic>
        <p:nvPicPr>
          <p:cNvPr id="8" name="Image 1" descr="preencoded.png"/>
          <p:cNvPicPr>
            <a:picLocks noChangeAspect="1"/>
          </p:cNvPicPr>
          <p:nvPr/>
        </p:nvPicPr>
        <p:blipFill>
          <a:blip r:embed="rId4"/>
          <a:stretch>
            <a:fillRect/>
          </a:stretch>
        </p:blipFill>
        <p:spPr>
          <a:xfrm>
            <a:off x="761008" y="3956348"/>
            <a:ext cx="5308104" cy="1508224"/>
          </a:xfrm>
          <a:prstGeom prst="rect">
            <a:avLst/>
          </a:prstGeom>
        </p:spPr>
      </p:pic>
      <p:sp>
        <p:nvSpPr>
          <p:cNvPr id="9" name="Text 5"/>
          <p:cNvSpPr/>
          <p:nvPr/>
        </p:nvSpPr>
        <p:spPr>
          <a:xfrm>
            <a:off x="3343672" y="4500662"/>
            <a:ext cx="142677"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2</a:t>
            </a:r>
            <a:endParaRPr lang="en-US" sz="2040" dirty="0"/>
          </a:p>
        </p:txBody>
      </p:sp>
      <p:sp>
        <p:nvSpPr>
          <p:cNvPr id="10" name="Text 6"/>
          <p:cNvSpPr/>
          <p:nvPr/>
        </p:nvSpPr>
        <p:spPr>
          <a:xfrm>
            <a:off x="6278861" y="4166096"/>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Vector Representation</a:t>
            </a:r>
            <a:endParaRPr lang="en-US" sz="1835" dirty="0"/>
          </a:p>
        </p:txBody>
      </p:sp>
      <p:sp>
        <p:nvSpPr>
          <p:cNvPr id="11" name="Text 7"/>
          <p:cNvSpPr/>
          <p:nvPr/>
        </p:nvSpPr>
        <p:spPr>
          <a:xfrm>
            <a:off x="6278860" y="4583311"/>
            <a:ext cx="4969173"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Each token's meaning is represented in a high-dimensional space.</a:t>
            </a:r>
            <a:endParaRPr lang="en-US" sz="1625" dirty="0"/>
          </a:p>
        </p:txBody>
      </p:sp>
      <mc:AlternateContent xmlns:mc="http://schemas.openxmlformats.org/markup-compatibility/2006" xmlns:p14="http://schemas.microsoft.com/office/powerpoint/2010/main">
        <mc:Choice Requires="p14">
          <p:contentPart p14:bwMode="auto" r:id="rId5">
            <p14:nvContentPartPr>
              <p14:cNvPr id="12" name="Ink 11"/>
              <p14:cNvContentPartPr/>
              <p14:nvPr/>
            </p14:nvContentPartPr>
            <p14:xfrm>
              <a:off x="10744823" y="6497997"/>
              <a:ext cx="148500" cy="218100"/>
            </p14:xfrm>
          </p:contentPart>
        </mc:Choice>
        <mc:Fallback xmlns="">
          <p:pic>
            <p:nvPicPr>
              <p:cNvPr id="12" name="Ink 11"/>
            </p:nvPicPr>
            <p:blipFill>
              <a:blip r:embed="rId6"/>
            </p:blipFill>
            <p:spPr>
              <a:xfrm>
                <a:off x="10744823" y="6497997"/>
                <a:ext cx="148500" cy="21810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10810223" y="6489297"/>
              <a:ext cx="1265100" cy="278100"/>
            </p14:xfrm>
          </p:contentPart>
        </mc:Choice>
        <mc:Fallback xmlns="">
          <p:pic>
            <p:nvPicPr>
              <p:cNvPr id="13" name="Ink 12"/>
            </p:nvPicPr>
            <p:blipFill>
              <a:blip r:embed="rId8"/>
            </p:blipFill>
            <p:spPr>
              <a:xfrm>
                <a:off x="10810223" y="6489297"/>
                <a:ext cx="1265100" cy="278100"/>
              </a:xfrm>
              <a:prstGeom prst="rect"/>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75569" y="453033"/>
            <a:ext cx="4116189" cy="456903"/>
          </a:xfrm>
          <a:prstGeom prst="rect">
            <a:avLst/>
          </a:prstGeom>
          <a:noFill/>
        </p:spPr>
        <p:txBody>
          <a:bodyPr wrap="none" lIns="0" tIns="0" rIns="0" bIns="0" rtlCol="0" anchor="t"/>
          <a:lstStyle/>
          <a:p>
            <a:pPr>
              <a:lnSpc>
                <a:spcPts val="3585"/>
              </a:lnSpc>
            </a:pPr>
            <a:r>
              <a:rPr lang="en-US" sz="2875" dirty="0">
                <a:solidFill>
                  <a:srgbClr val="FFFFFF"/>
                </a:solidFill>
                <a:latin typeface="Barlow Medium" pitchFamily="34" charset="0"/>
                <a:ea typeface="Barlow Medium" pitchFamily="34" charset="-122"/>
                <a:cs typeface="Barlow Medium" pitchFamily="34" charset="-120"/>
              </a:rPr>
              <a:t>Model Training and Saving</a:t>
            </a:r>
            <a:endParaRPr lang="en-US" sz="2875" dirty="0"/>
          </a:p>
        </p:txBody>
      </p:sp>
      <p:sp>
        <p:nvSpPr>
          <p:cNvPr id="4" name="Text 1"/>
          <p:cNvSpPr/>
          <p:nvPr/>
        </p:nvSpPr>
        <p:spPr>
          <a:xfrm>
            <a:off x="575569" y="1238746"/>
            <a:ext cx="6468864" cy="542727"/>
          </a:xfrm>
          <a:prstGeom prst="rect">
            <a:avLst/>
          </a:prstGeom>
          <a:noFill/>
        </p:spPr>
        <p:txBody>
          <a:bodyPr wrap="none" lIns="0" tIns="0" rIns="0" bIns="0" rtlCol="0" anchor="t"/>
          <a:lstStyle/>
          <a:p>
            <a:pPr algn="ctr">
              <a:lnSpc>
                <a:spcPts val="4250"/>
              </a:lnSpc>
            </a:pPr>
            <a:r>
              <a:rPr lang="en-US" sz="4250" dirty="0">
                <a:solidFill>
                  <a:srgbClr val="E5E0DF"/>
                </a:solidFill>
                <a:latin typeface="Barlow Medium" pitchFamily="34" charset="0"/>
                <a:ea typeface="Barlow Medium" pitchFamily="34" charset="-122"/>
                <a:cs typeface="Barlow Medium" pitchFamily="34" charset="-120"/>
              </a:rPr>
              <a:t>1</a:t>
            </a:r>
            <a:endParaRPr lang="en-US" sz="4250" dirty="0"/>
          </a:p>
        </p:txBody>
      </p:sp>
      <p:sp>
        <p:nvSpPr>
          <p:cNvPr id="5" name="Text 2"/>
          <p:cNvSpPr/>
          <p:nvPr/>
        </p:nvSpPr>
        <p:spPr>
          <a:xfrm>
            <a:off x="2896295" y="1986955"/>
            <a:ext cx="1827411" cy="228402"/>
          </a:xfrm>
          <a:prstGeom prst="rect">
            <a:avLst/>
          </a:prstGeom>
          <a:noFill/>
        </p:spPr>
        <p:txBody>
          <a:bodyPr wrap="none" lIns="0" tIns="0" rIns="0" bIns="0" rtlCol="0" anchor="t"/>
          <a:lstStyle/>
          <a:p>
            <a:pPr algn="ctr">
              <a:lnSpc>
                <a:spcPts val="1790"/>
              </a:lnSpc>
            </a:pPr>
            <a:r>
              <a:rPr lang="en-US" sz="1415" dirty="0">
                <a:solidFill>
                  <a:srgbClr val="E5E0DF"/>
                </a:solidFill>
                <a:latin typeface="Barlow Medium" pitchFamily="34" charset="0"/>
                <a:ea typeface="Barlow Medium" pitchFamily="34" charset="-122"/>
                <a:cs typeface="Barlow Medium" pitchFamily="34" charset="-120"/>
              </a:rPr>
              <a:t>Training</a:t>
            </a:r>
            <a:endParaRPr lang="en-US" sz="1415" dirty="0"/>
          </a:p>
        </p:txBody>
      </p:sp>
      <p:sp>
        <p:nvSpPr>
          <p:cNvPr id="6" name="Text 3"/>
          <p:cNvSpPr/>
          <p:nvPr/>
        </p:nvSpPr>
        <p:spPr>
          <a:xfrm>
            <a:off x="575569" y="2313980"/>
            <a:ext cx="6468864" cy="263128"/>
          </a:xfrm>
          <a:prstGeom prst="rect">
            <a:avLst/>
          </a:prstGeom>
          <a:noFill/>
        </p:spPr>
        <p:txBody>
          <a:bodyPr wrap="none" lIns="0" tIns="0" rIns="0" bIns="0" rtlCol="0" anchor="t"/>
          <a:lstStyle/>
          <a:p>
            <a:pPr algn="ctr">
              <a:lnSpc>
                <a:spcPts val="2040"/>
              </a:lnSpc>
            </a:pPr>
            <a:r>
              <a:rPr lang="en-US" sz="1290" dirty="0">
                <a:solidFill>
                  <a:srgbClr val="E5E0DF"/>
                </a:solidFill>
                <a:latin typeface="Barlow" pitchFamily="34" charset="0"/>
                <a:ea typeface="Barlow" pitchFamily="34" charset="-122"/>
                <a:cs typeface="Barlow" pitchFamily="34" charset="-120"/>
              </a:rPr>
              <a:t>The model is trained on the labeled dataset, learning to identify toxic language patterns.</a:t>
            </a:r>
            <a:endParaRPr lang="en-US" sz="1290" dirty="0"/>
          </a:p>
        </p:txBody>
      </p:sp>
      <p:sp>
        <p:nvSpPr>
          <p:cNvPr id="7" name="Text 4"/>
          <p:cNvSpPr/>
          <p:nvPr/>
        </p:nvSpPr>
        <p:spPr>
          <a:xfrm>
            <a:off x="575569" y="3152676"/>
            <a:ext cx="6468864" cy="542727"/>
          </a:xfrm>
          <a:prstGeom prst="rect">
            <a:avLst/>
          </a:prstGeom>
          <a:noFill/>
        </p:spPr>
        <p:txBody>
          <a:bodyPr wrap="none" lIns="0" tIns="0" rIns="0" bIns="0" rtlCol="0" anchor="t"/>
          <a:lstStyle/>
          <a:p>
            <a:pPr algn="ctr">
              <a:lnSpc>
                <a:spcPts val="4250"/>
              </a:lnSpc>
            </a:pPr>
            <a:r>
              <a:rPr lang="en-US" sz="4250" dirty="0">
                <a:solidFill>
                  <a:srgbClr val="E5E0DF"/>
                </a:solidFill>
                <a:latin typeface="Barlow Medium" pitchFamily="34" charset="0"/>
                <a:ea typeface="Barlow Medium" pitchFamily="34" charset="-122"/>
                <a:cs typeface="Barlow Medium" pitchFamily="34" charset="-120"/>
              </a:rPr>
              <a:t>2</a:t>
            </a:r>
            <a:endParaRPr lang="en-US" sz="4250" dirty="0"/>
          </a:p>
        </p:txBody>
      </p:sp>
      <p:sp>
        <p:nvSpPr>
          <p:cNvPr id="8" name="Text 5"/>
          <p:cNvSpPr/>
          <p:nvPr/>
        </p:nvSpPr>
        <p:spPr>
          <a:xfrm>
            <a:off x="2896295" y="3900884"/>
            <a:ext cx="1827411" cy="228402"/>
          </a:xfrm>
          <a:prstGeom prst="rect">
            <a:avLst/>
          </a:prstGeom>
          <a:noFill/>
        </p:spPr>
        <p:txBody>
          <a:bodyPr wrap="none" lIns="0" tIns="0" rIns="0" bIns="0" rtlCol="0" anchor="t"/>
          <a:lstStyle/>
          <a:p>
            <a:pPr algn="ctr">
              <a:lnSpc>
                <a:spcPts val="1790"/>
              </a:lnSpc>
            </a:pPr>
            <a:r>
              <a:rPr lang="en-US" sz="1415" dirty="0">
                <a:solidFill>
                  <a:srgbClr val="E5E0DF"/>
                </a:solidFill>
                <a:latin typeface="Barlow Medium" pitchFamily="34" charset="0"/>
                <a:ea typeface="Barlow Medium" pitchFamily="34" charset="-122"/>
                <a:cs typeface="Barlow Medium" pitchFamily="34" charset="-120"/>
              </a:rPr>
              <a:t>Saving</a:t>
            </a:r>
            <a:endParaRPr lang="en-US" sz="1415" dirty="0"/>
          </a:p>
        </p:txBody>
      </p:sp>
      <p:sp>
        <p:nvSpPr>
          <p:cNvPr id="9" name="Text 6"/>
          <p:cNvSpPr/>
          <p:nvPr/>
        </p:nvSpPr>
        <p:spPr>
          <a:xfrm>
            <a:off x="575569" y="4227909"/>
            <a:ext cx="6468864" cy="263128"/>
          </a:xfrm>
          <a:prstGeom prst="rect">
            <a:avLst/>
          </a:prstGeom>
          <a:noFill/>
        </p:spPr>
        <p:txBody>
          <a:bodyPr wrap="none" lIns="0" tIns="0" rIns="0" bIns="0" rtlCol="0" anchor="t"/>
          <a:lstStyle/>
          <a:p>
            <a:pPr algn="ctr">
              <a:lnSpc>
                <a:spcPts val="2040"/>
              </a:lnSpc>
            </a:pPr>
            <a:r>
              <a:rPr lang="en-US" sz="1290" dirty="0">
                <a:solidFill>
                  <a:srgbClr val="E5E0DF"/>
                </a:solidFill>
                <a:latin typeface="Barlow" pitchFamily="34" charset="0"/>
                <a:ea typeface="Barlow" pitchFamily="34" charset="-122"/>
                <a:cs typeface="Barlow" pitchFamily="34" charset="-120"/>
              </a:rPr>
              <a:t>The trained model is saved as an H5 file, storing its parameters and weights.</a:t>
            </a:r>
            <a:endParaRPr lang="en-US" sz="1290" dirty="0"/>
          </a:p>
        </p:txBody>
      </p:sp>
      <p:sp>
        <p:nvSpPr>
          <p:cNvPr id="10" name="Text 7"/>
          <p:cNvSpPr/>
          <p:nvPr/>
        </p:nvSpPr>
        <p:spPr>
          <a:xfrm>
            <a:off x="575569" y="5066606"/>
            <a:ext cx="6468864" cy="542727"/>
          </a:xfrm>
          <a:prstGeom prst="rect">
            <a:avLst/>
          </a:prstGeom>
          <a:noFill/>
        </p:spPr>
        <p:txBody>
          <a:bodyPr wrap="none" lIns="0" tIns="0" rIns="0" bIns="0" rtlCol="0" anchor="t"/>
          <a:lstStyle/>
          <a:p>
            <a:pPr algn="ctr">
              <a:lnSpc>
                <a:spcPts val="4250"/>
              </a:lnSpc>
            </a:pPr>
            <a:r>
              <a:rPr lang="en-US" sz="4250" dirty="0">
                <a:solidFill>
                  <a:srgbClr val="E5E0DF"/>
                </a:solidFill>
                <a:latin typeface="Barlow Medium" pitchFamily="34" charset="0"/>
                <a:ea typeface="Barlow Medium" pitchFamily="34" charset="-122"/>
                <a:cs typeface="Barlow Medium" pitchFamily="34" charset="-120"/>
              </a:rPr>
              <a:t>3</a:t>
            </a:r>
            <a:endParaRPr lang="en-US" sz="4250" dirty="0"/>
          </a:p>
        </p:txBody>
      </p:sp>
      <p:sp>
        <p:nvSpPr>
          <p:cNvPr id="11" name="Text 8"/>
          <p:cNvSpPr/>
          <p:nvPr/>
        </p:nvSpPr>
        <p:spPr>
          <a:xfrm>
            <a:off x="2896295" y="5814814"/>
            <a:ext cx="1827411" cy="228402"/>
          </a:xfrm>
          <a:prstGeom prst="rect">
            <a:avLst/>
          </a:prstGeom>
          <a:noFill/>
        </p:spPr>
        <p:txBody>
          <a:bodyPr wrap="none" lIns="0" tIns="0" rIns="0" bIns="0" rtlCol="0" anchor="t"/>
          <a:lstStyle/>
          <a:p>
            <a:pPr algn="ctr">
              <a:lnSpc>
                <a:spcPts val="1790"/>
              </a:lnSpc>
            </a:pPr>
            <a:r>
              <a:rPr lang="en-US" sz="1415" dirty="0">
                <a:solidFill>
                  <a:srgbClr val="E5E0DF"/>
                </a:solidFill>
                <a:latin typeface="Barlow Medium" pitchFamily="34" charset="0"/>
                <a:ea typeface="Barlow Medium" pitchFamily="34" charset="-122"/>
                <a:cs typeface="Barlow Medium" pitchFamily="34" charset="-120"/>
              </a:rPr>
              <a:t>Reuse</a:t>
            </a:r>
            <a:endParaRPr lang="en-US" sz="1415" dirty="0"/>
          </a:p>
        </p:txBody>
      </p:sp>
      <p:sp>
        <p:nvSpPr>
          <p:cNvPr id="12" name="Text 9"/>
          <p:cNvSpPr/>
          <p:nvPr/>
        </p:nvSpPr>
        <p:spPr>
          <a:xfrm>
            <a:off x="575569" y="6141839"/>
            <a:ext cx="6468864" cy="263128"/>
          </a:xfrm>
          <a:prstGeom prst="rect">
            <a:avLst/>
          </a:prstGeom>
          <a:noFill/>
        </p:spPr>
        <p:txBody>
          <a:bodyPr wrap="none" lIns="0" tIns="0" rIns="0" bIns="0" rtlCol="0" anchor="t"/>
          <a:lstStyle/>
          <a:p>
            <a:pPr algn="ctr">
              <a:lnSpc>
                <a:spcPts val="2040"/>
              </a:lnSpc>
            </a:pPr>
            <a:r>
              <a:rPr lang="en-US" sz="1290" dirty="0">
                <a:solidFill>
                  <a:srgbClr val="E5E0DF"/>
                </a:solidFill>
                <a:latin typeface="Barlow" pitchFamily="34" charset="0"/>
                <a:ea typeface="Barlow" pitchFamily="34" charset="-122"/>
                <a:cs typeface="Barlow" pitchFamily="34" charset="-120"/>
              </a:rPr>
              <a:t>This saved model can be easily loaded and used for future toxicity detection tasks.</a:t>
            </a:r>
            <a:endParaRPr lang="en-US" sz="129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34220" y="2190849"/>
            <a:ext cx="5351661"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Using GridUApp for Output</a:t>
            </a:r>
            <a:endParaRPr lang="en-US" sz="3665" dirty="0"/>
          </a:p>
        </p:txBody>
      </p:sp>
      <p:sp>
        <p:nvSpPr>
          <p:cNvPr id="4" name="Text 1"/>
          <p:cNvSpPr/>
          <p:nvPr/>
        </p:nvSpPr>
        <p:spPr>
          <a:xfrm>
            <a:off x="734219" y="3088184"/>
            <a:ext cx="6151563"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GridUApp provides a user-friendly interface for deploying ML models.</a:t>
            </a:r>
            <a:endParaRPr lang="en-US" sz="1625" dirty="0"/>
          </a:p>
        </p:txBody>
      </p:sp>
      <p:sp>
        <p:nvSpPr>
          <p:cNvPr id="5" name="Text 2"/>
          <p:cNvSpPr/>
          <p:nvPr/>
        </p:nvSpPr>
        <p:spPr>
          <a:xfrm>
            <a:off x="734219" y="3995639"/>
            <a:ext cx="6151563"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Users can upload the H5 file, input text, and receive predictions in a clean interface.</a:t>
            </a:r>
            <a:endParaRPr lang="en-US" sz="162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302C7-5532-9CCE-4FD0-16D881471AD0}"/>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E73AE05-5A13-BEE0-CF79-DF145EE8F2EF}"/>
                  </a:ext>
                </a:extLst>
              </p14:cNvPr>
              <p14:cNvContentPartPr/>
              <p14:nvPr/>
            </p14:nvContentPartPr>
            <p14:xfrm>
              <a:off x="10706723" y="6480297"/>
              <a:ext cx="1376700" cy="242100"/>
            </p14:xfrm>
          </p:contentPart>
        </mc:Choice>
        <mc:Fallback xmlns="">
          <p:pic>
            <p:nvPicPr>
              <p:cNvPr id="8" name="Ink 7">
                <a:extLst>
                  <a:ext uri="{FF2B5EF4-FFF2-40B4-BE49-F238E27FC236}">
                    <a16:creationId xmlns:a16="http://schemas.microsoft.com/office/drawing/2014/main" id="{0E73AE05-5A13-BEE0-CF79-DF145EE8F2EF}"/>
                  </a:ext>
                </a:extLst>
              </p:cNvPr>
              <p:cNvPicPr/>
              <p:nvPr/>
            </p:nvPicPr>
            <p:blipFill>
              <a:blip r:embed="rId6"/>
              <a:stretch>
                <a:fillRect/>
              </a:stretch>
            </p:blipFill>
            <p:spPr>
              <a:xfrm>
                <a:off x="10643720" y="6417344"/>
                <a:ext cx="1502345" cy="367647"/>
              </a:xfrm>
              <a:prstGeom prst="rect">
                <a:avLst/>
              </a:prstGeom>
            </p:spPr>
          </p:pic>
        </mc:Fallback>
      </mc:AlternateContent>
      <p:pic>
        <p:nvPicPr>
          <p:cNvPr id="2" name="tox">
            <a:hlinkClick r:id="" action="ppaction://media"/>
            <a:extLst>
              <a:ext uri="{FF2B5EF4-FFF2-40B4-BE49-F238E27FC236}">
                <a16:creationId xmlns:a16="http://schemas.microsoft.com/office/drawing/2014/main" id="{E639966D-3225-617C-5D21-AF45832A318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72950" cy="6858000"/>
          </a:xfrm>
          <a:prstGeom prst="rect">
            <a:avLst/>
          </a:prstGeom>
        </p:spPr>
      </p:pic>
    </p:spTree>
    <p:extLst>
      <p:ext uri="{BB962C8B-B14F-4D97-AF65-F5344CB8AC3E}">
        <p14:creationId xmlns:p14="http://schemas.microsoft.com/office/powerpoint/2010/main" val="13272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34219" y="2410718"/>
            <a:ext cx="6151563" cy="1748135"/>
          </a:xfrm>
          <a:prstGeom prst="rect">
            <a:avLst/>
          </a:prstGeom>
          <a:noFill/>
        </p:spPr>
        <p:txBody>
          <a:bodyPr wrap="squar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facebook/bart-large-cnn: Deep Dive into Text Summarization</a:t>
            </a:r>
            <a:endParaRPr lang="en-US" sz="3665" dirty="0"/>
          </a:p>
        </p:txBody>
      </p:sp>
      <p:sp>
        <p:nvSpPr>
          <p:cNvPr id="4" name="Text 1"/>
          <p:cNvSpPr/>
          <p:nvPr/>
        </p:nvSpPr>
        <p:spPr>
          <a:xfrm>
            <a:off x="734219" y="3487341"/>
            <a:ext cx="6151563" cy="1343025"/>
          </a:xfrm>
          <a:prstGeom prst="rect">
            <a:avLst/>
          </a:prstGeom>
          <a:noFill/>
        </p:spPr>
        <p:txBody>
          <a:bodyPr wrap="square" lIns="0" tIns="0" rIns="0" bIns="0" rtlCol="0" anchor="t"/>
          <a:lstStyle/>
          <a:p>
            <a:pPr>
              <a:lnSpc>
                <a:spcPts val="2625"/>
              </a:lnSpc>
            </a:pPr>
            <a:endParaRPr lang="en-US" sz="1625" dirty="0"/>
          </a:p>
        </p:txBody>
      </p:sp>
      <p:sp>
        <p:nvSpPr>
          <p:cNvPr id="7" name="Text 3"/>
          <p:cNvSpPr/>
          <p:nvPr/>
        </p:nvSpPr>
        <p:spPr>
          <a:xfrm>
            <a:off x="1174750" y="5066308"/>
            <a:ext cx="2021383" cy="367109"/>
          </a:xfrm>
          <a:prstGeom prst="rect">
            <a:avLst/>
          </a:prstGeom>
          <a:noFill/>
        </p:spPr>
        <p:txBody>
          <a:bodyPr wrap="none" lIns="0" tIns="0" rIns="0" bIns="0" rtlCol="0" anchor="t"/>
          <a:lstStyle/>
          <a:p>
            <a:pPr>
              <a:lnSpc>
                <a:spcPts val="2875"/>
              </a:lnSpc>
            </a:pPr>
            <a:endParaRPr lang="en-US" sz="204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19" y="2026841"/>
            <a:ext cx="6922493"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What is facebook/bart-large-cnn?</a:t>
            </a:r>
            <a:endParaRPr lang="en-US" sz="3665" dirty="0"/>
          </a:p>
        </p:txBody>
      </p:sp>
      <p:sp>
        <p:nvSpPr>
          <p:cNvPr id="3" name="Text 1"/>
          <p:cNvSpPr/>
          <p:nvPr/>
        </p:nvSpPr>
        <p:spPr>
          <a:xfrm>
            <a:off x="734220" y="3133924"/>
            <a:ext cx="2331144" cy="291406"/>
          </a:xfrm>
          <a:prstGeom prst="rect">
            <a:avLst/>
          </a:prstGeom>
          <a:noFill/>
        </p:spPr>
        <p:txBody>
          <a:bodyPr wrap="none" lIns="0" tIns="0" rIns="0" bIns="0" rtlCol="0" anchor="t"/>
          <a:lstStyle/>
          <a:p>
            <a:pPr>
              <a:lnSpc>
                <a:spcPts val="2290"/>
              </a:lnSpc>
            </a:pPr>
            <a:r>
              <a:rPr lang="en-US" sz="1835" dirty="0">
                <a:solidFill>
                  <a:srgbClr val="FFFFFF"/>
                </a:solidFill>
                <a:latin typeface="Barlow Medium" pitchFamily="34" charset="0"/>
                <a:ea typeface="Barlow Medium" pitchFamily="34" charset="-122"/>
                <a:cs typeface="Barlow Medium" pitchFamily="34" charset="-120"/>
              </a:rPr>
              <a:t>Transformer-Based</a:t>
            </a:r>
            <a:endParaRPr lang="en-US" sz="1835" dirty="0"/>
          </a:p>
        </p:txBody>
      </p:sp>
      <p:sp>
        <p:nvSpPr>
          <p:cNvPr id="4" name="Text 2"/>
          <p:cNvSpPr/>
          <p:nvPr/>
        </p:nvSpPr>
        <p:spPr>
          <a:xfrm>
            <a:off x="734220" y="3635078"/>
            <a:ext cx="5105896"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A transformer-based model designed for generating concise, coherent text summaries.</a:t>
            </a:r>
            <a:endParaRPr lang="en-US" sz="1625" dirty="0"/>
          </a:p>
        </p:txBody>
      </p:sp>
      <p:sp>
        <p:nvSpPr>
          <p:cNvPr id="5" name="Text 3"/>
          <p:cNvSpPr/>
          <p:nvPr/>
        </p:nvSpPr>
        <p:spPr>
          <a:xfrm>
            <a:off x="6358236" y="3133924"/>
            <a:ext cx="2331144" cy="291406"/>
          </a:xfrm>
          <a:prstGeom prst="rect">
            <a:avLst/>
          </a:prstGeom>
          <a:noFill/>
        </p:spPr>
        <p:txBody>
          <a:bodyPr wrap="none" lIns="0" tIns="0" rIns="0" bIns="0" rtlCol="0" anchor="t"/>
          <a:lstStyle/>
          <a:p>
            <a:pPr>
              <a:lnSpc>
                <a:spcPts val="2290"/>
              </a:lnSpc>
            </a:pPr>
            <a:r>
              <a:rPr lang="en-US" sz="1835" dirty="0">
                <a:solidFill>
                  <a:srgbClr val="FFFFFF"/>
                </a:solidFill>
                <a:latin typeface="Barlow Medium" pitchFamily="34" charset="0"/>
                <a:ea typeface="Barlow Medium" pitchFamily="34" charset="-122"/>
                <a:cs typeface="Barlow Medium" pitchFamily="34" charset="-120"/>
              </a:rPr>
              <a:t>Text Processing</a:t>
            </a:r>
            <a:endParaRPr lang="en-US" sz="1835" dirty="0"/>
          </a:p>
        </p:txBody>
      </p:sp>
      <p:sp>
        <p:nvSpPr>
          <p:cNvPr id="6" name="Text 4"/>
          <p:cNvSpPr/>
          <p:nvPr/>
        </p:nvSpPr>
        <p:spPr>
          <a:xfrm>
            <a:off x="6358235" y="3635078"/>
            <a:ext cx="5105896"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Leverages the strengths of the Transformer architecture for effective text processing and understanding.</a:t>
            </a:r>
            <a:endParaRPr lang="en-US" sz="1625" dirty="0"/>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0706723" y="6480297"/>
              <a:ext cx="1376700" cy="242100"/>
            </p14:xfrm>
          </p:contentPart>
        </mc:Choice>
        <mc:Fallback xmlns="">
          <p:pic>
            <p:nvPicPr>
              <p:cNvPr id="8" name="Ink 7"/>
            </p:nvPicPr>
            <p:blipFill>
              <a:blip r:embed="rId4"/>
            </p:blipFill>
            <p:spPr>
              <a:xfrm>
                <a:off x="10706723" y="6480297"/>
                <a:ext cx="1376700" cy="242100"/>
              </a:xfrm>
              <a:prstGeom prst="rect"/>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092226"/>
          </a:xfrm>
          <a:prstGeom prst="rect">
            <a:avLst/>
          </a:prstGeom>
        </p:spPr>
      </p:pic>
      <p:sp>
        <p:nvSpPr>
          <p:cNvPr id="3" name="Text 0"/>
          <p:cNvSpPr/>
          <p:nvPr/>
        </p:nvSpPr>
        <p:spPr>
          <a:xfrm>
            <a:off x="585788" y="2817813"/>
            <a:ext cx="3719513" cy="464939"/>
          </a:xfrm>
          <a:prstGeom prst="rect">
            <a:avLst/>
          </a:prstGeom>
          <a:noFill/>
        </p:spPr>
        <p:txBody>
          <a:bodyPr wrap="none" lIns="0" tIns="0" rIns="0" bIns="0" rtlCol="0" anchor="t"/>
          <a:lstStyle/>
          <a:p>
            <a:pPr>
              <a:lnSpc>
                <a:spcPts val="3625"/>
              </a:lnSpc>
            </a:pPr>
            <a:r>
              <a:rPr lang="en-US" sz="2915" dirty="0">
                <a:solidFill>
                  <a:srgbClr val="FFFFFF"/>
                </a:solidFill>
                <a:latin typeface="Barlow Medium" pitchFamily="34" charset="0"/>
                <a:ea typeface="Barlow Medium" pitchFamily="34" charset="-122"/>
                <a:cs typeface="Barlow Medium" pitchFamily="34" charset="-120"/>
              </a:rPr>
              <a:t>Challenges with RNNs</a:t>
            </a:r>
            <a:endParaRPr lang="en-US" sz="2915" dirty="0"/>
          </a:p>
        </p:txBody>
      </p:sp>
      <p:sp>
        <p:nvSpPr>
          <p:cNvPr id="4" name="Shape 1"/>
          <p:cNvSpPr/>
          <p:nvPr/>
        </p:nvSpPr>
        <p:spPr>
          <a:xfrm>
            <a:off x="585788" y="3533775"/>
            <a:ext cx="5426571" cy="1215628"/>
          </a:xfrm>
          <a:prstGeom prst="roundRect">
            <a:avLst>
              <a:gd name="adj" fmla="val 5783"/>
            </a:avLst>
          </a:prstGeom>
          <a:solidFill>
            <a:srgbClr val="790709"/>
          </a:solidFill>
          <a:ln w="7620">
            <a:solidFill>
              <a:srgbClr val="922022"/>
            </a:solidFill>
            <a:prstDash val="solid"/>
          </a:ln>
        </p:spPr>
        <p:txBody>
          <a:bodyPr/>
          <a:lstStyle/>
          <a:p>
            <a:endParaRPr lang="en-US" sz="1500"/>
          </a:p>
        </p:txBody>
      </p:sp>
      <p:sp>
        <p:nvSpPr>
          <p:cNvPr id="5" name="Text 2"/>
          <p:cNvSpPr/>
          <p:nvPr/>
        </p:nvSpPr>
        <p:spPr>
          <a:xfrm>
            <a:off x="759420" y="3707408"/>
            <a:ext cx="1859757" cy="232370"/>
          </a:xfrm>
          <a:prstGeom prst="rect">
            <a:avLst/>
          </a:prstGeom>
          <a:noFill/>
        </p:spPr>
        <p:txBody>
          <a:bodyPr wrap="none" lIns="0" tIns="0" rIns="0" bIns="0" rtlCol="0" anchor="t"/>
          <a:lstStyle/>
          <a:p>
            <a:pPr>
              <a:lnSpc>
                <a:spcPts val="1790"/>
              </a:lnSpc>
            </a:pPr>
            <a:r>
              <a:rPr lang="en-US" sz="1460" dirty="0">
                <a:solidFill>
                  <a:srgbClr val="E5E0DF"/>
                </a:solidFill>
                <a:latin typeface="Barlow Medium" pitchFamily="34" charset="0"/>
                <a:ea typeface="Barlow Medium" pitchFamily="34" charset="-122"/>
                <a:cs typeface="Barlow Medium" pitchFamily="34" charset="-120"/>
              </a:rPr>
              <a:t>Long Sequences</a:t>
            </a:r>
            <a:endParaRPr lang="en-US" sz="1460" dirty="0"/>
          </a:p>
        </p:txBody>
      </p:sp>
      <p:sp>
        <p:nvSpPr>
          <p:cNvPr id="6" name="Text 3"/>
          <p:cNvSpPr/>
          <p:nvPr/>
        </p:nvSpPr>
        <p:spPr>
          <a:xfrm>
            <a:off x="759420" y="4040188"/>
            <a:ext cx="5079306" cy="535583"/>
          </a:xfrm>
          <a:prstGeom prst="rect">
            <a:avLst/>
          </a:prstGeom>
          <a:noFill/>
        </p:spPr>
        <p:txBody>
          <a:bodyPr wrap="square" lIns="0" tIns="0" rIns="0" bIns="0" rtlCol="0" anchor="t"/>
          <a:lstStyle/>
          <a:p>
            <a:pPr>
              <a:lnSpc>
                <a:spcPts val="2085"/>
              </a:lnSpc>
            </a:pPr>
            <a:r>
              <a:rPr lang="en-US" sz="1290" dirty="0">
                <a:solidFill>
                  <a:srgbClr val="E5E0DF"/>
                </a:solidFill>
                <a:latin typeface="Barlow" pitchFamily="34" charset="0"/>
                <a:ea typeface="Barlow" pitchFamily="34" charset="-122"/>
                <a:cs typeface="Barlow" pitchFamily="34" charset="-120"/>
              </a:rPr>
              <a:t>RNNs can struggle to handle long sequences effectively, as computations become increasingly complex and time-consuming.</a:t>
            </a:r>
            <a:endParaRPr lang="en-US" sz="1290" dirty="0"/>
          </a:p>
        </p:txBody>
      </p:sp>
      <p:sp>
        <p:nvSpPr>
          <p:cNvPr id="7" name="Shape 4"/>
          <p:cNvSpPr/>
          <p:nvPr/>
        </p:nvSpPr>
        <p:spPr>
          <a:xfrm>
            <a:off x="6179642" y="3533775"/>
            <a:ext cx="5426571" cy="1215628"/>
          </a:xfrm>
          <a:prstGeom prst="roundRect">
            <a:avLst>
              <a:gd name="adj" fmla="val 5783"/>
            </a:avLst>
          </a:prstGeom>
          <a:solidFill>
            <a:srgbClr val="790709"/>
          </a:solidFill>
          <a:ln w="7620">
            <a:solidFill>
              <a:srgbClr val="922022"/>
            </a:solidFill>
            <a:prstDash val="solid"/>
          </a:ln>
        </p:spPr>
        <p:txBody>
          <a:bodyPr/>
          <a:lstStyle/>
          <a:p>
            <a:endParaRPr lang="en-US" sz="1500"/>
          </a:p>
        </p:txBody>
      </p:sp>
      <p:sp>
        <p:nvSpPr>
          <p:cNvPr id="8" name="Text 5"/>
          <p:cNvSpPr/>
          <p:nvPr/>
        </p:nvSpPr>
        <p:spPr>
          <a:xfrm>
            <a:off x="6353274" y="3707408"/>
            <a:ext cx="1859757" cy="232370"/>
          </a:xfrm>
          <a:prstGeom prst="rect">
            <a:avLst/>
          </a:prstGeom>
          <a:noFill/>
        </p:spPr>
        <p:txBody>
          <a:bodyPr wrap="none" lIns="0" tIns="0" rIns="0" bIns="0" rtlCol="0" anchor="t"/>
          <a:lstStyle/>
          <a:p>
            <a:pPr>
              <a:lnSpc>
                <a:spcPts val="1790"/>
              </a:lnSpc>
            </a:pPr>
            <a:r>
              <a:rPr lang="en-US" sz="1460" dirty="0">
                <a:solidFill>
                  <a:srgbClr val="E5E0DF"/>
                </a:solidFill>
                <a:latin typeface="Barlow Medium" pitchFamily="34" charset="0"/>
                <a:ea typeface="Barlow Medium" pitchFamily="34" charset="-122"/>
                <a:cs typeface="Barlow Medium" pitchFamily="34" charset="-120"/>
              </a:rPr>
              <a:t>Vanishing Gradients</a:t>
            </a:r>
            <a:endParaRPr lang="en-US" sz="1460" dirty="0"/>
          </a:p>
        </p:txBody>
      </p:sp>
      <p:sp>
        <p:nvSpPr>
          <p:cNvPr id="9" name="Text 6"/>
          <p:cNvSpPr/>
          <p:nvPr/>
        </p:nvSpPr>
        <p:spPr>
          <a:xfrm>
            <a:off x="6353275" y="4040188"/>
            <a:ext cx="5079306" cy="535583"/>
          </a:xfrm>
          <a:prstGeom prst="rect">
            <a:avLst/>
          </a:prstGeom>
          <a:noFill/>
        </p:spPr>
        <p:txBody>
          <a:bodyPr wrap="square" lIns="0" tIns="0" rIns="0" bIns="0" rtlCol="0" anchor="t"/>
          <a:lstStyle/>
          <a:p>
            <a:pPr>
              <a:lnSpc>
                <a:spcPts val="2085"/>
              </a:lnSpc>
            </a:pPr>
            <a:r>
              <a:rPr lang="en-US" sz="1290" dirty="0">
                <a:solidFill>
                  <a:srgbClr val="E5E0DF"/>
                </a:solidFill>
                <a:latin typeface="Barlow" pitchFamily="34" charset="0"/>
                <a:ea typeface="Barlow" pitchFamily="34" charset="-122"/>
                <a:cs typeface="Barlow" pitchFamily="34" charset="-120"/>
              </a:rPr>
              <a:t>During training, gradients can vanish, preventing the model from learning long-term dependencies effectively.</a:t>
            </a:r>
            <a:endParaRPr lang="en-US" sz="1290" dirty="0"/>
          </a:p>
        </p:txBody>
      </p:sp>
      <p:sp>
        <p:nvSpPr>
          <p:cNvPr id="10" name="Shape 7"/>
          <p:cNvSpPr/>
          <p:nvPr/>
        </p:nvSpPr>
        <p:spPr>
          <a:xfrm>
            <a:off x="585788" y="4916686"/>
            <a:ext cx="5426571" cy="1215628"/>
          </a:xfrm>
          <a:prstGeom prst="roundRect">
            <a:avLst>
              <a:gd name="adj" fmla="val 5783"/>
            </a:avLst>
          </a:prstGeom>
          <a:solidFill>
            <a:srgbClr val="790709"/>
          </a:solidFill>
          <a:ln w="7620">
            <a:solidFill>
              <a:srgbClr val="922022"/>
            </a:solidFill>
            <a:prstDash val="solid"/>
          </a:ln>
        </p:spPr>
        <p:txBody>
          <a:bodyPr/>
          <a:lstStyle/>
          <a:p>
            <a:endParaRPr lang="en-US" sz="1500"/>
          </a:p>
        </p:txBody>
      </p:sp>
      <p:sp>
        <p:nvSpPr>
          <p:cNvPr id="11" name="Text 8"/>
          <p:cNvSpPr/>
          <p:nvPr/>
        </p:nvSpPr>
        <p:spPr>
          <a:xfrm>
            <a:off x="759420" y="5090319"/>
            <a:ext cx="1859757" cy="232370"/>
          </a:xfrm>
          <a:prstGeom prst="rect">
            <a:avLst/>
          </a:prstGeom>
          <a:noFill/>
        </p:spPr>
        <p:txBody>
          <a:bodyPr wrap="none" lIns="0" tIns="0" rIns="0" bIns="0" rtlCol="0" anchor="t"/>
          <a:lstStyle/>
          <a:p>
            <a:pPr>
              <a:lnSpc>
                <a:spcPts val="1790"/>
              </a:lnSpc>
            </a:pPr>
            <a:r>
              <a:rPr lang="en-US" sz="1460" dirty="0">
                <a:solidFill>
                  <a:srgbClr val="E5E0DF"/>
                </a:solidFill>
                <a:latin typeface="Barlow Medium" pitchFamily="34" charset="0"/>
                <a:ea typeface="Barlow Medium" pitchFamily="34" charset="-122"/>
                <a:cs typeface="Barlow Medium" pitchFamily="34" charset="-120"/>
              </a:rPr>
              <a:t>Exploding Gradients</a:t>
            </a:r>
            <a:endParaRPr lang="en-US" sz="1460" dirty="0"/>
          </a:p>
        </p:txBody>
      </p:sp>
      <p:sp>
        <p:nvSpPr>
          <p:cNvPr id="12" name="Text 9"/>
          <p:cNvSpPr/>
          <p:nvPr/>
        </p:nvSpPr>
        <p:spPr>
          <a:xfrm>
            <a:off x="759420" y="5423099"/>
            <a:ext cx="5079306" cy="535583"/>
          </a:xfrm>
          <a:prstGeom prst="rect">
            <a:avLst/>
          </a:prstGeom>
          <a:noFill/>
        </p:spPr>
        <p:txBody>
          <a:bodyPr wrap="square" lIns="0" tIns="0" rIns="0" bIns="0" rtlCol="0" anchor="t"/>
          <a:lstStyle/>
          <a:p>
            <a:pPr>
              <a:lnSpc>
                <a:spcPts val="2085"/>
              </a:lnSpc>
            </a:pPr>
            <a:r>
              <a:rPr lang="en-US" sz="1290" dirty="0">
                <a:solidFill>
                  <a:srgbClr val="E5E0DF"/>
                </a:solidFill>
                <a:latin typeface="Barlow" pitchFamily="34" charset="0"/>
                <a:ea typeface="Barlow" pitchFamily="34" charset="-122"/>
                <a:cs typeface="Barlow" pitchFamily="34" charset="-120"/>
              </a:rPr>
              <a:t>Gradients can also explode, making training unstable and causing the model to learn incorrectly.</a:t>
            </a:r>
            <a:endParaRPr lang="en-US" sz="1290" dirty="0"/>
          </a:p>
        </p:txBody>
      </p:sp>
      <p:sp>
        <p:nvSpPr>
          <p:cNvPr id="13" name="Shape 10"/>
          <p:cNvSpPr/>
          <p:nvPr/>
        </p:nvSpPr>
        <p:spPr>
          <a:xfrm>
            <a:off x="6179642" y="4916686"/>
            <a:ext cx="5426571" cy="1215628"/>
          </a:xfrm>
          <a:prstGeom prst="roundRect">
            <a:avLst>
              <a:gd name="adj" fmla="val 5783"/>
            </a:avLst>
          </a:prstGeom>
          <a:solidFill>
            <a:srgbClr val="790709"/>
          </a:solidFill>
          <a:ln w="7620">
            <a:solidFill>
              <a:srgbClr val="922022"/>
            </a:solidFill>
            <a:prstDash val="solid"/>
          </a:ln>
        </p:spPr>
        <p:txBody>
          <a:bodyPr/>
          <a:lstStyle/>
          <a:p>
            <a:endParaRPr lang="en-US" sz="1500"/>
          </a:p>
        </p:txBody>
      </p:sp>
      <p:sp>
        <p:nvSpPr>
          <p:cNvPr id="14" name="Text 11"/>
          <p:cNvSpPr/>
          <p:nvPr/>
        </p:nvSpPr>
        <p:spPr>
          <a:xfrm>
            <a:off x="6353274" y="5090319"/>
            <a:ext cx="1859757" cy="232370"/>
          </a:xfrm>
          <a:prstGeom prst="rect">
            <a:avLst/>
          </a:prstGeom>
          <a:noFill/>
        </p:spPr>
        <p:txBody>
          <a:bodyPr wrap="none" lIns="0" tIns="0" rIns="0" bIns="0" rtlCol="0" anchor="t"/>
          <a:lstStyle/>
          <a:p>
            <a:pPr>
              <a:lnSpc>
                <a:spcPts val="1790"/>
              </a:lnSpc>
            </a:pPr>
            <a:r>
              <a:rPr lang="en-US" sz="1460" dirty="0">
                <a:solidFill>
                  <a:srgbClr val="E5E0DF"/>
                </a:solidFill>
                <a:latin typeface="Barlow Medium" pitchFamily="34" charset="0"/>
                <a:ea typeface="Barlow Medium" pitchFamily="34" charset="-122"/>
                <a:cs typeface="Barlow Medium" pitchFamily="34" charset="-120"/>
              </a:rPr>
              <a:t>Limited Memory</a:t>
            </a:r>
            <a:endParaRPr lang="en-US" sz="1460" dirty="0"/>
          </a:p>
        </p:txBody>
      </p:sp>
      <p:sp>
        <p:nvSpPr>
          <p:cNvPr id="15" name="Text 12"/>
          <p:cNvSpPr/>
          <p:nvPr/>
        </p:nvSpPr>
        <p:spPr>
          <a:xfrm>
            <a:off x="6353275" y="5423099"/>
            <a:ext cx="5079306" cy="535583"/>
          </a:xfrm>
          <a:prstGeom prst="rect">
            <a:avLst/>
          </a:prstGeom>
          <a:noFill/>
        </p:spPr>
        <p:txBody>
          <a:bodyPr wrap="square" lIns="0" tIns="0" rIns="0" bIns="0" rtlCol="0" anchor="t"/>
          <a:lstStyle/>
          <a:p>
            <a:pPr>
              <a:lnSpc>
                <a:spcPts val="2085"/>
              </a:lnSpc>
            </a:pPr>
            <a:r>
              <a:rPr lang="en-US" sz="1290" dirty="0">
                <a:solidFill>
                  <a:srgbClr val="E5E0DF"/>
                </a:solidFill>
                <a:latin typeface="Barlow" pitchFamily="34" charset="0"/>
                <a:ea typeface="Barlow" pitchFamily="34" charset="-122"/>
                <a:cs typeface="Barlow" pitchFamily="34" charset="-120"/>
              </a:rPr>
              <a:t>RNNs have limited memory capacity, making it challenging for them to capture and maintain information from the beginning of a sequence.</a:t>
            </a:r>
            <a:endParaRPr lang="en-US" sz="1290" dirty="0"/>
          </a:p>
        </p:txBody>
      </p:sp>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10759823" y="6524097"/>
              <a:ext cx="1330500" cy="206700"/>
            </p14:xfrm>
          </p:contentPart>
        </mc:Choice>
        <mc:Fallback xmlns="">
          <p:pic>
            <p:nvPicPr>
              <p:cNvPr id="16" name="Ink 15"/>
            </p:nvPicPr>
            <p:blipFill>
              <a:blip r:embed="rId5"/>
            </p:blipFill>
            <p:spPr>
              <a:xfrm>
                <a:off x="10759823" y="6524097"/>
                <a:ext cx="1330500" cy="206700"/>
              </a:xfrm>
              <a:prstGeom prst="rect"/>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34219" y="1069281"/>
            <a:ext cx="5009058"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Fine-Tuning and Training</a:t>
            </a:r>
            <a:endParaRPr lang="en-US" sz="3665" dirty="0"/>
          </a:p>
        </p:txBody>
      </p:sp>
      <p:sp>
        <p:nvSpPr>
          <p:cNvPr id="4" name="Shape 1"/>
          <p:cNvSpPr/>
          <p:nvPr/>
        </p:nvSpPr>
        <p:spPr>
          <a:xfrm>
            <a:off x="734219" y="2202557"/>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5" name="Text 2"/>
          <p:cNvSpPr/>
          <p:nvPr/>
        </p:nvSpPr>
        <p:spPr>
          <a:xfrm>
            <a:off x="920949" y="2298700"/>
            <a:ext cx="98524"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1</a:t>
            </a:r>
            <a:endParaRPr lang="en-US" sz="2165" dirty="0"/>
          </a:p>
        </p:txBody>
      </p:sp>
      <p:sp>
        <p:nvSpPr>
          <p:cNvPr id="6" name="Text 3"/>
          <p:cNvSpPr/>
          <p:nvPr/>
        </p:nvSpPr>
        <p:spPr>
          <a:xfrm>
            <a:off x="1415951" y="2202557"/>
            <a:ext cx="2289175" cy="582811"/>
          </a:xfrm>
          <a:prstGeom prst="rect">
            <a:avLst/>
          </a:prstGeom>
          <a:noFill/>
        </p:spPr>
        <p:txBody>
          <a:bodyPr wrap="squar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Extractive Summarization</a:t>
            </a:r>
            <a:endParaRPr lang="en-US" sz="1835" dirty="0"/>
          </a:p>
        </p:txBody>
      </p:sp>
      <p:sp>
        <p:nvSpPr>
          <p:cNvPr id="7" name="Text 4"/>
          <p:cNvSpPr/>
          <p:nvPr/>
        </p:nvSpPr>
        <p:spPr>
          <a:xfrm>
            <a:off x="1415951" y="2911178"/>
            <a:ext cx="2289175"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Identifies and extracts important sentences from the source text.</a:t>
            </a:r>
            <a:endParaRPr lang="en-US" sz="1625" dirty="0"/>
          </a:p>
        </p:txBody>
      </p:sp>
      <p:sp>
        <p:nvSpPr>
          <p:cNvPr id="8" name="Shape 5"/>
          <p:cNvSpPr/>
          <p:nvPr/>
        </p:nvSpPr>
        <p:spPr>
          <a:xfrm>
            <a:off x="3914874" y="2202557"/>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9" name="Text 6"/>
          <p:cNvSpPr/>
          <p:nvPr/>
        </p:nvSpPr>
        <p:spPr>
          <a:xfrm>
            <a:off x="4074716" y="2298700"/>
            <a:ext cx="152202"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2</a:t>
            </a:r>
            <a:endParaRPr lang="en-US" sz="2165" dirty="0"/>
          </a:p>
        </p:txBody>
      </p:sp>
      <p:sp>
        <p:nvSpPr>
          <p:cNvPr id="10" name="Text 7"/>
          <p:cNvSpPr/>
          <p:nvPr/>
        </p:nvSpPr>
        <p:spPr>
          <a:xfrm>
            <a:off x="4596607" y="2202557"/>
            <a:ext cx="2289175" cy="582811"/>
          </a:xfrm>
          <a:prstGeom prst="rect">
            <a:avLst/>
          </a:prstGeom>
          <a:noFill/>
        </p:spPr>
        <p:txBody>
          <a:bodyPr wrap="squar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Abstractive Summarization</a:t>
            </a:r>
            <a:endParaRPr lang="en-US" sz="1835" dirty="0"/>
          </a:p>
        </p:txBody>
      </p:sp>
      <p:sp>
        <p:nvSpPr>
          <p:cNvPr id="11" name="Text 8"/>
          <p:cNvSpPr/>
          <p:nvPr/>
        </p:nvSpPr>
        <p:spPr>
          <a:xfrm>
            <a:off x="4596607" y="2911178"/>
            <a:ext cx="2289175" cy="1343025"/>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Paraphrases and synthesizes key ideas, going beyond sentence extraction.</a:t>
            </a:r>
            <a:endParaRPr lang="en-US" sz="1625" dirty="0"/>
          </a:p>
        </p:txBody>
      </p:sp>
      <p:sp>
        <p:nvSpPr>
          <p:cNvPr id="12" name="Shape 9"/>
          <p:cNvSpPr/>
          <p:nvPr/>
        </p:nvSpPr>
        <p:spPr>
          <a:xfrm>
            <a:off x="734219" y="4699894"/>
            <a:ext cx="471983" cy="471983"/>
          </a:xfrm>
          <a:prstGeom prst="roundRect">
            <a:avLst>
              <a:gd name="adj" fmla="val 18670"/>
            </a:avLst>
          </a:prstGeom>
          <a:solidFill>
            <a:srgbClr val="790709"/>
          </a:solidFill>
          <a:ln w="15240">
            <a:solidFill>
              <a:srgbClr val="922022"/>
            </a:solidFill>
            <a:prstDash val="solid"/>
          </a:ln>
        </p:spPr>
        <p:txBody>
          <a:bodyPr/>
          <a:lstStyle/>
          <a:p>
            <a:endParaRPr lang="en-US" sz="1500"/>
          </a:p>
        </p:txBody>
      </p:sp>
      <p:sp>
        <p:nvSpPr>
          <p:cNvPr id="13" name="Text 10"/>
          <p:cNvSpPr/>
          <p:nvPr/>
        </p:nvSpPr>
        <p:spPr>
          <a:xfrm>
            <a:off x="896838" y="4796036"/>
            <a:ext cx="146645" cy="279698"/>
          </a:xfrm>
          <a:prstGeom prst="rect">
            <a:avLst/>
          </a:prstGeom>
          <a:noFill/>
        </p:spPr>
        <p:txBody>
          <a:bodyPr wrap="none" lIns="0" tIns="0" rIns="0" bIns="0" rtlCol="0" anchor="t"/>
          <a:lstStyle/>
          <a:p>
            <a:pPr algn="ctr">
              <a:lnSpc>
                <a:spcPts val="2165"/>
              </a:lnSpc>
            </a:pPr>
            <a:r>
              <a:rPr lang="en-US" sz="2165" dirty="0">
                <a:solidFill>
                  <a:srgbClr val="E5E0DF"/>
                </a:solidFill>
                <a:latin typeface="Barlow Medium" pitchFamily="34" charset="0"/>
                <a:ea typeface="Barlow Medium" pitchFamily="34" charset="-122"/>
                <a:cs typeface="Barlow Medium" pitchFamily="34" charset="-120"/>
              </a:rPr>
              <a:t>3</a:t>
            </a:r>
            <a:endParaRPr lang="en-US" sz="2165" dirty="0"/>
          </a:p>
        </p:txBody>
      </p:sp>
      <p:sp>
        <p:nvSpPr>
          <p:cNvPr id="14" name="Text 11"/>
          <p:cNvSpPr/>
          <p:nvPr/>
        </p:nvSpPr>
        <p:spPr>
          <a:xfrm>
            <a:off x="1415951" y="4699894"/>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Pre-Training</a:t>
            </a:r>
            <a:endParaRPr lang="en-US" sz="1835" dirty="0"/>
          </a:p>
        </p:txBody>
      </p:sp>
      <p:sp>
        <p:nvSpPr>
          <p:cNvPr id="15" name="Text 12"/>
          <p:cNvSpPr/>
          <p:nvPr/>
        </p:nvSpPr>
        <p:spPr>
          <a:xfrm>
            <a:off x="1415951" y="5117108"/>
            <a:ext cx="5469831"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Utilizes a denoising objective to enhance text understanding and robustness.</a:t>
            </a:r>
            <a:endParaRPr lang="en-US" sz="16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306219" y="714673"/>
            <a:ext cx="6151563" cy="1165423"/>
          </a:xfrm>
          <a:prstGeom prst="rect">
            <a:avLst/>
          </a:prstGeom>
          <a:noFill/>
        </p:spPr>
        <p:txBody>
          <a:bodyPr wrap="squar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Corrupting Text for Robustness</a:t>
            </a:r>
            <a:endParaRPr lang="en-US" sz="3665" dirty="0"/>
          </a:p>
        </p:txBody>
      </p:sp>
      <p:sp>
        <p:nvSpPr>
          <p:cNvPr id="4" name="Shape 1"/>
          <p:cNvSpPr/>
          <p:nvPr/>
        </p:nvSpPr>
        <p:spPr>
          <a:xfrm>
            <a:off x="5306218" y="2194720"/>
            <a:ext cx="2970907" cy="1869381"/>
          </a:xfrm>
          <a:prstGeom prst="roundRect">
            <a:avLst>
              <a:gd name="adj" fmla="val 4714"/>
            </a:avLst>
          </a:prstGeom>
          <a:solidFill>
            <a:srgbClr val="790709"/>
          </a:solidFill>
          <a:ln w="15240">
            <a:solidFill>
              <a:srgbClr val="922022"/>
            </a:solidFill>
            <a:prstDash val="solid"/>
          </a:ln>
        </p:spPr>
        <p:txBody>
          <a:bodyPr/>
          <a:lstStyle/>
          <a:p>
            <a:endParaRPr lang="en-US" sz="1500"/>
          </a:p>
        </p:txBody>
      </p:sp>
      <p:sp>
        <p:nvSpPr>
          <p:cNvPr id="5" name="Text 2"/>
          <p:cNvSpPr/>
          <p:nvPr/>
        </p:nvSpPr>
        <p:spPr>
          <a:xfrm>
            <a:off x="5528668" y="2417168"/>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Text Infilling</a:t>
            </a:r>
            <a:endParaRPr lang="en-US" sz="1835" dirty="0"/>
          </a:p>
        </p:txBody>
      </p:sp>
      <p:sp>
        <p:nvSpPr>
          <p:cNvPr id="6" name="Text 3"/>
          <p:cNvSpPr/>
          <p:nvPr/>
        </p:nvSpPr>
        <p:spPr>
          <a:xfrm>
            <a:off x="5528668" y="2834382"/>
            <a:ext cx="2526010"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Random spans of text are removed and replaced with a \[MASK\] token.</a:t>
            </a:r>
            <a:endParaRPr lang="en-US" sz="1625" dirty="0"/>
          </a:p>
        </p:txBody>
      </p:sp>
      <p:sp>
        <p:nvSpPr>
          <p:cNvPr id="7" name="Shape 4"/>
          <p:cNvSpPr/>
          <p:nvPr/>
        </p:nvSpPr>
        <p:spPr>
          <a:xfrm>
            <a:off x="8486874" y="2194720"/>
            <a:ext cx="2970907" cy="1869381"/>
          </a:xfrm>
          <a:prstGeom prst="roundRect">
            <a:avLst>
              <a:gd name="adj" fmla="val 4714"/>
            </a:avLst>
          </a:prstGeom>
          <a:solidFill>
            <a:srgbClr val="790709"/>
          </a:solidFill>
          <a:ln w="15240">
            <a:solidFill>
              <a:srgbClr val="922022"/>
            </a:solidFill>
            <a:prstDash val="solid"/>
          </a:ln>
        </p:spPr>
        <p:txBody>
          <a:bodyPr/>
          <a:lstStyle/>
          <a:p>
            <a:endParaRPr lang="en-US" sz="1500"/>
          </a:p>
        </p:txBody>
      </p:sp>
      <p:sp>
        <p:nvSpPr>
          <p:cNvPr id="8" name="Text 5"/>
          <p:cNvSpPr/>
          <p:nvPr/>
        </p:nvSpPr>
        <p:spPr>
          <a:xfrm>
            <a:off x="8709323" y="2417168"/>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Sentence Permutation</a:t>
            </a:r>
            <a:endParaRPr lang="en-US" sz="1835" dirty="0"/>
          </a:p>
        </p:txBody>
      </p:sp>
      <p:sp>
        <p:nvSpPr>
          <p:cNvPr id="9" name="Text 6"/>
          <p:cNvSpPr/>
          <p:nvPr/>
        </p:nvSpPr>
        <p:spPr>
          <a:xfrm>
            <a:off x="8709323" y="2834382"/>
            <a:ext cx="2526010"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Sentences are shuffled in random order.</a:t>
            </a:r>
            <a:endParaRPr lang="en-US" sz="1625" dirty="0"/>
          </a:p>
        </p:txBody>
      </p:sp>
      <p:sp>
        <p:nvSpPr>
          <p:cNvPr id="10" name="Shape 7"/>
          <p:cNvSpPr/>
          <p:nvPr/>
        </p:nvSpPr>
        <p:spPr>
          <a:xfrm>
            <a:off x="5306218" y="4273848"/>
            <a:ext cx="2970907" cy="1869381"/>
          </a:xfrm>
          <a:prstGeom prst="roundRect">
            <a:avLst>
              <a:gd name="adj" fmla="val 4714"/>
            </a:avLst>
          </a:prstGeom>
          <a:solidFill>
            <a:srgbClr val="790709"/>
          </a:solidFill>
          <a:ln w="15240">
            <a:solidFill>
              <a:srgbClr val="922022"/>
            </a:solidFill>
            <a:prstDash val="solid"/>
          </a:ln>
        </p:spPr>
        <p:txBody>
          <a:bodyPr/>
          <a:lstStyle/>
          <a:p>
            <a:endParaRPr lang="en-US" sz="1500"/>
          </a:p>
        </p:txBody>
      </p:sp>
      <p:sp>
        <p:nvSpPr>
          <p:cNvPr id="11" name="Text 8"/>
          <p:cNvSpPr/>
          <p:nvPr/>
        </p:nvSpPr>
        <p:spPr>
          <a:xfrm>
            <a:off x="5528668" y="4496296"/>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Token Masking</a:t>
            </a:r>
            <a:endParaRPr lang="en-US" sz="1835" dirty="0"/>
          </a:p>
        </p:txBody>
      </p:sp>
      <p:sp>
        <p:nvSpPr>
          <p:cNvPr id="12" name="Text 9"/>
          <p:cNvSpPr/>
          <p:nvPr/>
        </p:nvSpPr>
        <p:spPr>
          <a:xfrm>
            <a:off x="5528668" y="4913511"/>
            <a:ext cx="2526010"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Random individual tokens are replaced with \[MASK\].</a:t>
            </a:r>
            <a:endParaRPr lang="en-US" sz="1625" dirty="0"/>
          </a:p>
        </p:txBody>
      </p:sp>
      <p:sp>
        <p:nvSpPr>
          <p:cNvPr id="13" name="Shape 10"/>
          <p:cNvSpPr/>
          <p:nvPr/>
        </p:nvSpPr>
        <p:spPr>
          <a:xfrm>
            <a:off x="8486874" y="4273848"/>
            <a:ext cx="2970907" cy="1869381"/>
          </a:xfrm>
          <a:prstGeom prst="roundRect">
            <a:avLst>
              <a:gd name="adj" fmla="val 4714"/>
            </a:avLst>
          </a:prstGeom>
          <a:solidFill>
            <a:srgbClr val="790709"/>
          </a:solidFill>
          <a:ln w="15240">
            <a:solidFill>
              <a:srgbClr val="922022"/>
            </a:solidFill>
            <a:prstDash val="solid"/>
          </a:ln>
        </p:spPr>
        <p:txBody>
          <a:bodyPr/>
          <a:lstStyle/>
          <a:p>
            <a:endParaRPr lang="en-US" sz="1500"/>
          </a:p>
        </p:txBody>
      </p:sp>
      <p:sp>
        <p:nvSpPr>
          <p:cNvPr id="14" name="Text 11"/>
          <p:cNvSpPr/>
          <p:nvPr/>
        </p:nvSpPr>
        <p:spPr>
          <a:xfrm>
            <a:off x="8709323" y="4496296"/>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Token Deletion</a:t>
            </a:r>
            <a:endParaRPr lang="en-US" sz="1835" dirty="0"/>
          </a:p>
        </p:txBody>
      </p:sp>
      <p:sp>
        <p:nvSpPr>
          <p:cNvPr id="15" name="Text 12"/>
          <p:cNvSpPr/>
          <p:nvPr/>
        </p:nvSpPr>
        <p:spPr>
          <a:xfrm>
            <a:off x="8709323" y="4913511"/>
            <a:ext cx="2526010"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Random tokens are completely deleted from the text.</a:t>
            </a:r>
            <a:endParaRPr lang="en-US" sz="1625" dirty="0"/>
          </a:p>
        </p:txBody>
      </p:sp>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10727723" y="6472197"/>
              <a:ext cx="1329300" cy="248100"/>
            </p14:xfrm>
          </p:contentPart>
        </mc:Choice>
        <mc:Fallback xmlns="">
          <p:pic>
            <p:nvPicPr>
              <p:cNvPr id="16" name="Ink 15"/>
            </p:nvPicPr>
            <p:blipFill>
              <a:blip r:embed="rId5"/>
            </p:blipFill>
            <p:spPr>
              <a:xfrm>
                <a:off x="10727723" y="6472197"/>
                <a:ext cx="1329300" cy="24810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10776623" y="6505797"/>
              <a:ext cx="1253100" cy="230400"/>
            </p14:xfrm>
          </p:contentPart>
        </mc:Choice>
        <mc:Fallback xmlns="">
          <p:pic>
            <p:nvPicPr>
              <p:cNvPr id="17" name="Ink 16"/>
            </p:nvPicPr>
            <p:blipFill>
              <a:blip r:embed="rId7"/>
            </p:blipFill>
            <p:spPr>
              <a:xfrm>
                <a:off x="10776623" y="6505797"/>
                <a:ext cx="1253100" cy="230400"/>
              </a:xfrm>
              <a:prstGeom prst="rect"/>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306219" y="1010544"/>
            <a:ext cx="6151563" cy="1165423"/>
          </a:xfrm>
          <a:prstGeom prst="rect">
            <a:avLst/>
          </a:prstGeom>
          <a:noFill/>
        </p:spPr>
        <p:txBody>
          <a:bodyPr wrap="squar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Encoder-Decoder Architecture</a:t>
            </a:r>
            <a:endParaRPr lang="en-US" sz="3665" dirty="0"/>
          </a:p>
        </p:txBody>
      </p:sp>
      <p:pic>
        <p:nvPicPr>
          <p:cNvPr id="4" name="Image 1" descr="preencoded.png"/>
          <p:cNvPicPr>
            <a:picLocks noChangeAspect="1"/>
          </p:cNvPicPr>
          <p:nvPr/>
        </p:nvPicPr>
        <p:blipFill>
          <a:blip r:embed="rId4"/>
          <a:stretch>
            <a:fillRect/>
          </a:stretch>
        </p:blipFill>
        <p:spPr>
          <a:xfrm>
            <a:off x="5306219" y="2490590"/>
            <a:ext cx="1048941" cy="1678384"/>
          </a:xfrm>
          <a:prstGeom prst="rect">
            <a:avLst/>
          </a:prstGeom>
        </p:spPr>
      </p:pic>
      <p:sp>
        <p:nvSpPr>
          <p:cNvPr id="5" name="Text 1"/>
          <p:cNvSpPr/>
          <p:nvPr/>
        </p:nvSpPr>
        <p:spPr>
          <a:xfrm>
            <a:off x="6669782" y="2700338"/>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Encoder</a:t>
            </a:r>
            <a:endParaRPr lang="en-US" sz="1835" dirty="0"/>
          </a:p>
        </p:txBody>
      </p:sp>
      <p:sp>
        <p:nvSpPr>
          <p:cNvPr id="6" name="Text 2"/>
          <p:cNvSpPr/>
          <p:nvPr/>
        </p:nvSpPr>
        <p:spPr>
          <a:xfrm>
            <a:off x="6669782" y="3117552"/>
            <a:ext cx="4787999"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Processes input text and extracts key information.</a:t>
            </a:r>
            <a:endParaRPr lang="en-US" sz="1625" dirty="0"/>
          </a:p>
        </p:txBody>
      </p:sp>
      <p:pic>
        <p:nvPicPr>
          <p:cNvPr id="7" name="Image 2" descr="preencoded.png"/>
          <p:cNvPicPr>
            <a:picLocks noChangeAspect="1"/>
          </p:cNvPicPr>
          <p:nvPr/>
        </p:nvPicPr>
        <p:blipFill>
          <a:blip r:embed="rId5"/>
          <a:stretch>
            <a:fillRect/>
          </a:stretch>
        </p:blipFill>
        <p:spPr>
          <a:xfrm>
            <a:off x="5306219" y="4168974"/>
            <a:ext cx="1048941" cy="1678384"/>
          </a:xfrm>
          <a:prstGeom prst="rect">
            <a:avLst/>
          </a:prstGeom>
        </p:spPr>
      </p:pic>
      <p:sp>
        <p:nvSpPr>
          <p:cNvPr id="8" name="Text 3"/>
          <p:cNvSpPr/>
          <p:nvPr/>
        </p:nvSpPr>
        <p:spPr>
          <a:xfrm>
            <a:off x="6669782" y="4378722"/>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Decoder</a:t>
            </a:r>
            <a:endParaRPr lang="en-US" sz="1835" dirty="0"/>
          </a:p>
        </p:txBody>
      </p:sp>
      <p:sp>
        <p:nvSpPr>
          <p:cNvPr id="9" name="Text 4"/>
          <p:cNvSpPr/>
          <p:nvPr/>
        </p:nvSpPr>
        <p:spPr>
          <a:xfrm>
            <a:off x="6669782" y="4795937"/>
            <a:ext cx="4787999"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Generates a concise summary based on encoded information.</a:t>
            </a:r>
            <a:endParaRPr lang="en-US" sz="1625" dirty="0"/>
          </a:p>
        </p:txBody>
      </p:sp>
      <p:grpSp>
        <p:nvGrpSpPr>
          <p:cNvPr id="12" name="Group 11"/>
          <p:cNvGrpSpPr/>
          <p:nvPr/>
        </p:nvGrpSpPr>
        <p:grpSpPr>
          <a:xfrm>
            <a:off x="10736123" y="6454797"/>
            <a:ext cx="1199400" cy="80400"/>
            <a:chOff x="12883348" y="7745756"/>
            <a:chExt cx="1439280" cy="96480"/>
          </a:xfrm>
        </p:grpSpPr>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12883348" y="7797596"/>
                <a:ext cx="1027800" cy="44640"/>
              </p14:xfrm>
            </p:contentPart>
          </mc:Choice>
          <mc:Fallback xmlns="">
            <p:pic>
              <p:nvPicPr>
                <p:cNvPr id="10" name="Ink 9"/>
              </p:nvPicPr>
              <p:blipFill>
                <a:blip r:embed="rId7"/>
              </p:blipFill>
              <p:spPr>
                <a:xfrm>
                  <a:off x="12883348" y="7797596"/>
                  <a:ext cx="1027800" cy="4464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13764628" y="7745756"/>
                <a:ext cx="558000" cy="93960"/>
              </p14:xfrm>
            </p:contentPart>
          </mc:Choice>
          <mc:Fallback xmlns="">
            <p:pic>
              <p:nvPicPr>
                <p:cNvPr id="11" name="Ink 10"/>
              </p:nvPicPr>
              <p:blipFill>
                <a:blip r:embed="rId9"/>
              </p:blipFill>
              <p:spPr>
                <a:xfrm>
                  <a:off x="13764628" y="7745756"/>
                  <a:ext cx="558000" cy="93960"/>
                </a:xfrm>
                <a:prstGeom prst="rect"/>
              </p:spPr>
            </p:pic>
          </mc:Fallback>
        </mc:AlternateContent>
      </p:grpSp>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10755623" y="6489597"/>
              <a:ext cx="1309200" cy="265800"/>
            </p14:xfrm>
          </p:contentPart>
        </mc:Choice>
        <mc:Fallback xmlns="">
          <p:pic>
            <p:nvPicPr>
              <p:cNvPr id="13" name="Ink 12"/>
            </p:nvPicPr>
            <p:blipFill>
              <a:blip r:embed="rId11"/>
            </p:blipFill>
            <p:spPr>
              <a:xfrm>
                <a:off x="10755623" y="6489597"/>
                <a:ext cx="1309200" cy="265800"/>
              </a:xfrm>
              <a:prstGeom prst="rect"/>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622550"/>
          </a:xfrm>
          <a:prstGeom prst="rect">
            <a:avLst/>
          </a:prstGeom>
        </p:spPr>
      </p:pic>
      <p:sp>
        <p:nvSpPr>
          <p:cNvPr id="3" name="Text 0"/>
          <p:cNvSpPr/>
          <p:nvPr/>
        </p:nvSpPr>
        <p:spPr>
          <a:xfrm>
            <a:off x="734219" y="3212207"/>
            <a:ext cx="8104683"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Advantages of facebook/bart-large-cnn</a:t>
            </a:r>
            <a:endParaRPr lang="en-US" sz="3665" dirty="0"/>
          </a:p>
        </p:txBody>
      </p:sp>
      <p:pic>
        <p:nvPicPr>
          <p:cNvPr id="4" name="Image 1" descr="preencoded.png"/>
          <p:cNvPicPr>
            <a:picLocks noChangeAspect="1"/>
          </p:cNvPicPr>
          <p:nvPr/>
        </p:nvPicPr>
        <p:blipFill>
          <a:blip r:embed="rId4"/>
          <a:stretch>
            <a:fillRect/>
          </a:stretch>
        </p:blipFill>
        <p:spPr>
          <a:xfrm>
            <a:off x="734219" y="4109542"/>
            <a:ext cx="524470" cy="524470"/>
          </a:xfrm>
          <a:prstGeom prst="rect">
            <a:avLst/>
          </a:prstGeom>
        </p:spPr>
      </p:pic>
      <p:sp>
        <p:nvSpPr>
          <p:cNvPr id="5" name="Text 1"/>
          <p:cNvSpPr/>
          <p:nvPr/>
        </p:nvSpPr>
        <p:spPr>
          <a:xfrm>
            <a:off x="734220" y="4843760"/>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High Accuracy</a:t>
            </a:r>
            <a:endParaRPr lang="en-US" sz="1835" dirty="0"/>
          </a:p>
        </p:txBody>
      </p:sp>
      <p:sp>
        <p:nvSpPr>
          <p:cNvPr id="6" name="Text 2"/>
          <p:cNvSpPr/>
          <p:nvPr/>
        </p:nvSpPr>
        <p:spPr>
          <a:xfrm>
            <a:off x="734219" y="5260976"/>
            <a:ext cx="3364707" cy="1007269"/>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Produces summaries that are remarkably close to human-written summaries.</a:t>
            </a:r>
            <a:endParaRPr lang="en-US" sz="1625" dirty="0"/>
          </a:p>
        </p:txBody>
      </p:sp>
      <p:pic>
        <p:nvPicPr>
          <p:cNvPr id="7" name="Image 2" descr="preencoded.png"/>
          <p:cNvPicPr>
            <a:picLocks noChangeAspect="1"/>
          </p:cNvPicPr>
          <p:nvPr/>
        </p:nvPicPr>
        <p:blipFill>
          <a:blip r:embed="rId5"/>
          <a:stretch>
            <a:fillRect/>
          </a:stretch>
        </p:blipFill>
        <p:spPr>
          <a:xfrm>
            <a:off x="4413548" y="4109542"/>
            <a:ext cx="524470" cy="524470"/>
          </a:xfrm>
          <a:prstGeom prst="rect">
            <a:avLst/>
          </a:prstGeom>
        </p:spPr>
      </p:pic>
      <p:sp>
        <p:nvSpPr>
          <p:cNvPr id="8" name="Text 3"/>
          <p:cNvSpPr/>
          <p:nvPr/>
        </p:nvSpPr>
        <p:spPr>
          <a:xfrm>
            <a:off x="4413548" y="4843760"/>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Pre-trained</a:t>
            </a:r>
            <a:endParaRPr lang="en-US" sz="1835" dirty="0"/>
          </a:p>
        </p:txBody>
      </p:sp>
      <p:sp>
        <p:nvSpPr>
          <p:cNvPr id="9" name="Text 4"/>
          <p:cNvSpPr/>
          <p:nvPr/>
        </p:nvSpPr>
        <p:spPr>
          <a:xfrm>
            <a:off x="4413548" y="5260975"/>
            <a:ext cx="3364806"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Requires minimal fine-tuning for specific tasks.</a:t>
            </a:r>
            <a:endParaRPr lang="en-US" sz="1625" dirty="0"/>
          </a:p>
        </p:txBody>
      </p:sp>
      <p:pic>
        <p:nvPicPr>
          <p:cNvPr id="10" name="Image 3" descr="preencoded.png"/>
          <p:cNvPicPr>
            <a:picLocks noChangeAspect="1"/>
          </p:cNvPicPr>
          <p:nvPr/>
        </p:nvPicPr>
        <p:blipFill>
          <a:blip r:embed="rId6"/>
          <a:stretch>
            <a:fillRect/>
          </a:stretch>
        </p:blipFill>
        <p:spPr>
          <a:xfrm>
            <a:off x="8092976" y="4109542"/>
            <a:ext cx="524470" cy="524470"/>
          </a:xfrm>
          <a:prstGeom prst="rect">
            <a:avLst/>
          </a:prstGeom>
        </p:spPr>
      </p:pic>
      <p:sp>
        <p:nvSpPr>
          <p:cNvPr id="11" name="Text 5"/>
          <p:cNvSpPr/>
          <p:nvPr/>
        </p:nvSpPr>
        <p:spPr>
          <a:xfrm>
            <a:off x="8092976" y="4843760"/>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Fine-Tuned</a:t>
            </a:r>
            <a:endParaRPr lang="en-US" sz="1835" dirty="0"/>
          </a:p>
        </p:txBody>
      </p:sp>
      <p:sp>
        <p:nvSpPr>
          <p:cNvPr id="12" name="Text 6"/>
          <p:cNvSpPr/>
          <p:nvPr/>
        </p:nvSpPr>
        <p:spPr>
          <a:xfrm>
            <a:off x="8092976" y="5260975"/>
            <a:ext cx="3364707"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Can be further fine-tuned for specific domains and applications.</a:t>
            </a:r>
            <a:endParaRPr lang="en-US" sz="1625" dirty="0"/>
          </a:p>
        </p:txBody>
      </p:sp>
      <p:grpSp>
        <p:nvGrpSpPr>
          <p:cNvPr id="18" name="Group 17"/>
          <p:cNvGrpSpPr/>
          <p:nvPr/>
        </p:nvGrpSpPr>
        <p:grpSpPr>
          <a:xfrm>
            <a:off x="10702223" y="6479697"/>
            <a:ext cx="1362300" cy="254400"/>
            <a:chOff x="12842668" y="7775636"/>
            <a:chExt cx="1634760" cy="305280"/>
          </a:xfrm>
        </p:grpSpPr>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12924748" y="7801916"/>
                <a:ext cx="270360" cy="16920"/>
              </p14:xfrm>
            </p:contentPart>
          </mc:Choice>
          <mc:Fallback xmlns="">
            <p:pic>
              <p:nvPicPr>
                <p:cNvPr id="13" name="Ink 12"/>
              </p:nvPicPr>
              <p:blipFill>
                <a:blip r:embed="rId8"/>
              </p:blipFill>
              <p:spPr>
                <a:xfrm>
                  <a:off x="12924748" y="7801916"/>
                  <a:ext cx="270360" cy="1692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12842668" y="7962476"/>
                <a:ext cx="153000" cy="54000"/>
              </p14:xfrm>
            </p:contentPart>
          </mc:Choice>
          <mc:Fallback xmlns="">
            <p:pic>
              <p:nvPicPr>
                <p:cNvPr id="14" name="Ink 13"/>
              </p:nvPicPr>
              <p:blipFill>
                <a:blip r:embed="rId10"/>
              </p:blipFill>
              <p:spPr>
                <a:xfrm>
                  <a:off x="12842668" y="7962476"/>
                  <a:ext cx="153000" cy="5400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12873268" y="7775636"/>
                <a:ext cx="1604160" cy="305280"/>
              </p14:xfrm>
            </p:contentPart>
          </mc:Choice>
          <mc:Fallback xmlns="">
            <p:pic>
              <p:nvPicPr>
                <p:cNvPr id="17" name="Ink 16"/>
              </p:nvPicPr>
              <p:blipFill>
                <a:blip r:embed="rId12"/>
              </p:blipFill>
              <p:spPr>
                <a:xfrm>
                  <a:off x="12873268" y="7775636"/>
                  <a:ext cx="1604160" cy="305280"/>
                </a:xfrm>
                <a:prstGeom prst="rect"/>
              </p:spPr>
            </p:pic>
          </mc:Fallback>
        </mc:AlternateContent>
      </p:grpSp>
      <mc:AlternateContent xmlns:mc="http://schemas.openxmlformats.org/markup-compatibility/2006" xmlns:p14="http://schemas.microsoft.com/office/powerpoint/2010/main">
        <mc:Choice Requires="p14">
          <p:contentPart p14:bwMode="auto" r:id="rId13">
            <p14:nvContentPartPr>
              <p14:cNvPr id="19" name="Ink 18"/>
              <p14:cNvContentPartPr/>
              <p14:nvPr/>
            </p14:nvContentPartPr>
            <p14:xfrm>
              <a:off x="11190323" y="6583797"/>
              <a:ext cx="881400" cy="156000"/>
            </p14:xfrm>
          </p:contentPart>
        </mc:Choice>
        <mc:Fallback xmlns="">
          <p:pic>
            <p:nvPicPr>
              <p:cNvPr id="19" name="Ink 18"/>
            </p:nvPicPr>
            <p:blipFill>
              <a:blip r:embed="rId14"/>
            </p:blipFill>
            <p:spPr>
              <a:xfrm>
                <a:off x="11190323" y="6583797"/>
                <a:ext cx="881400" cy="15600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20" name="Ink 19"/>
              <p14:cNvContentPartPr/>
              <p14:nvPr/>
            </p14:nvContentPartPr>
            <p14:xfrm>
              <a:off x="11591423" y="6691197"/>
              <a:ext cx="266700" cy="38700"/>
            </p14:xfrm>
          </p:contentPart>
        </mc:Choice>
        <mc:Fallback xmlns="">
          <p:pic>
            <p:nvPicPr>
              <p:cNvPr id="20" name="Ink 19"/>
            </p:nvPicPr>
            <p:blipFill>
              <a:blip r:embed="rId16"/>
            </p:blipFill>
            <p:spPr>
              <a:xfrm>
                <a:off x="11591423" y="6691197"/>
                <a:ext cx="266700" cy="3870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21" name="Ink 20"/>
              <p14:cNvContentPartPr/>
              <p14:nvPr/>
            </p14:nvContentPartPr>
            <p14:xfrm>
              <a:off x="11105123" y="6641397"/>
              <a:ext cx="530700" cy="97800"/>
            </p14:xfrm>
          </p:contentPart>
        </mc:Choice>
        <mc:Fallback xmlns="">
          <p:pic>
            <p:nvPicPr>
              <p:cNvPr id="21" name="Ink 20"/>
            </p:nvPicPr>
            <p:blipFill>
              <a:blip r:embed="rId18"/>
            </p:blipFill>
            <p:spPr>
              <a:xfrm>
                <a:off x="11105123" y="6641397"/>
                <a:ext cx="530700" cy="97800"/>
              </a:xfrm>
              <a:prstGeom prst="rect"/>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20" y="613072"/>
            <a:ext cx="4899521"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Real-World Applications</a:t>
            </a:r>
            <a:endParaRPr lang="en-US" sz="3665" dirty="0"/>
          </a:p>
        </p:txBody>
      </p:sp>
      <p:pic>
        <p:nvPicPr>
          <p:cNvPr id="3" name="Image 0" descr="preencoded.png"/>
          <p:cNvPicPr>
            <a:picLocks noChangeAspect="1"/>
          </p:cNvPicPr>
          <p:nvPr/>
        </p:nvPicPr>
        <p:blipFill>
          <a:blip r:embed="rId3"/>
          <a:stretch>
            <a:fillRect/>
          </a:stretch>
        </p:blipFill>
        <p:spPr>
          <a:xfrm>
            <a:off x="2530376" y="1615381"/>
            <a:ext cx="1769368" cy="1508224"/>
          </a:xfrm>
          <a:prstGeom prst="rect">
            <a:avLst/>
          </a:prstGeom>
        </p:spPr>
      </p:pic>
      <p:sp>
        <p:nvSpPr>
          <p:cNvPr id="4" name="Text 1"/>
          <p:cNvSpPr/>
          <p:nvPr/>
        </p:nvSpPr>
        <p:spPr>
          <a:xfrm>
            <a:off x="3368774" y="2354461"/>
            <a:ext cx="92373"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1</a:t>
            </a:r>
            <a:endParaRPr lang="en-US" sz="2040" dirty="0"/>
          </a:p>
        </p:txBody>
      </p:sp>
      <p:sp>
        <p:nvSpPr>
          <p:cNvPr id="5" name="Text 2"/>
          <p:cNvSpPr/>
          <p:nvPr/>
        </p:nvSpPr>
        <p:spPr>
          <a:xfrm>
            <a:off x="4509493" y="1993007"/>
            <a:ext cx="2331144"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News Summarization</a:t>
            </a:r>
            <a:endParaRPr lang="en-US" sz="1835" dirty="0"/>
          </a:p>
        </p:txBody>
      </p:sp>
      <p:sp>
        <p:nvSpPr>
          <p:cNvPr id="6" name="Text 3"/>
          <p:cNvSpPr/>
          <p:nvPr/>
        </p:nvSpPr>
        <p:spPr>
          <a:xfrm>
            <a:off x="4509493" y="2410222"/>
            <a:ext cx="4097933"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Generating short summaries of news articles.</a:t>
            </a:r>
            <a:endParaRPr lang="en-US" sz="1625" dirty="0"/>
          </a:p>
        </p:txBody>
      </p:sp>
      <p:sp>
        <p:nvSpPr>
          <p:cNvPr id="7" name="Shape 4"/>
          <p:cNvSpPr/>
          <p:nvPr/>
        </p:nvSpPr>
        <p:spPr>
          <a:xfrm>
            <a:off x="4352132" y="3137098"/>
            <a:ext cx="7053263" cy="12700"/>
          </a:xfrm>
          <a:prstGeom prst="roundRect">
            <a:avLst>
              <a:gd name="adj" fmla="val 693846"/>
            </a:avLst>
          </a:prstGeom>
          <a:solidFill>
            <a:srgbClr val="922022"/>
          </a:solidFill>
        </p:spPr>
        <p:txBody>
          <a:bodyPr/>
          <a:lstStyle/>
          <a:p>
            <a:endParaRPr lang="en-US" sz="1500"/>
          </a:p>
        </p:txBody>
      </p:sp>
      <p:pic>
        <p:nvPicPr>
          <p:cNvPr id="8" name="Image 1" descr="preencoded.png"/>
          <p:cNvPicPr>
            <a:picLocks noChangeAspect="1"/>
          </p:cNvPicPr>
          <p:nvPr/>
        </p:nvPicPr>
        <p:blipFill>
          <a:blip r:embed="rId4"/>
          <a:stretch>
            <a:fillRect/>
          </a:stretch>
        </p:blipFill>
        <p:spPr>
          <a:xfrm>
            <a:off x="1645643" y="3175993"/>
            <a:ext cx="3538736" cy="1508224"/>
          </a:xfrm>
          <a:prstGeom prst="rect">
            <a:avLst/>
          </a:prstGeom>
        </p:spPr>
      </p:pic>
      <p:sp>
        <p:nvSpPr>
          <p:cNvPr id="9" name="Text 5"/>
          <p:cNvSpPr/>
          <p:nvPr/>
        </p:nvSpPr>
        <p:spPr>
          <a:xfrm>
            <a:off x="3343572" y="3720306"/>
            <a:ext cx="142677"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2</a:t>
            </a:r>
            <a:endParaRPr lang="en-US" sz="2040" dirty="0"/>
          </a:p>
        </p:txBody>
      </p:sp>
      <p:sp>
        <p:nvSpPr>
          <p:cNvPr id="10" name="Text 6"/>
          <p:cNvSpPr/>
          <p:nvPr/>
        </p:nvSpPr>
        <p:spPr>
          <a:xfrm>
            <a:off x="5394127" y="3385741"/>
            <a:ext cx="2635349"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Document Summarization</a:t>
            </a:r>
            <a:endParaRPr lang="en-US" sz="1835" dirty="0"/>
          </a:p>
        </p:txBody>
      </p:sp>
      <p:sp>
        <p:nvSpPr>
          <p:cNvPr id="11" name="Text 7"/>
          <p:cNvSpPr/>
          <p:nvPr/>
        </p:nvSpPr>
        <p:spPr>
          <a:xfrm>
            <a:off x="5394127" y="3802956"/>
            <a:ext cx="5853906"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Creating concise overviews of research papers, legal documents, or lengthy reports.</a:t>
            </a:r>
            <a:endParaRPr lang="en-US" sz="1625" dirty="0"/>
          </a:p>
        </p:txBody>
      </p:sp>
      <p:sp>
        <p:nvSpPr>
          <p:cNvPr id="12" name="Shape 8"/>
          <p:cNvSpPr/>
          <p:nvPr/>
        </p:nvSpPr>
        <p:spPr>
          <a:xfrm>
            <a:off x="5236766" y="4697710"/>
            <a:ext cx="6168628" cy="12700"/>
          </a:xfrm>
          <a:prstGeom prst="roundRect">
            <a:avLst>
              <a:gd name="adj" fmla="val 693846"/>
            </a:avLst>
          </a:prstGeom>
          <a:solidFill>
            <a:srgbClr val="922022"/>
          </a:solidFill>
        </p:spPr>
        <p:txBody>
          <a:bodyPr/>
          <a:lstStyle/>
          <a:p>
            <a:endParaRPr lang="en-US" sz="1500"/>
          </a:p>
        </p:txBody>
      </p:sp>
      <p:pic>
        <p:nvPicPr>
          <p:cNvPr id="13" name="Image 2" descr="preencoded.png"/>
          <p:cNvPicPr>
            <a:picLocks noChangeAspect="1"/>
          </p:cNvPicPr>
          <p:nvPr/>
        </p:nvPicPr>
        <p:blipFill>
          <a:blip r:embed="rId5"/>
          <a:stretch>
            <a:fillRect/>
          </a:stretch>
        </p:blipFill>
        <p:spPr>
          <a:xfrm>
            <a:off x="761008" y="4736605"/>
            <a:ext cx="5308104" cy="1508224"/>
          </a:xfrm>
          <a:prstGeom prst="rect">
            <a:avLst/>
          </a:prstGeom>
        </p:spPr>
      </p:pic>
      <p:sp>
        <p:nvSpPr>
          <p:cNvPr id="14" name="Text 9"/>
          <p:cNvSpPr/>
          <p:nvPr/>
        </p:nvSpPr>
        <p:spPr>
          <a:xfrm>
            <a:off x="3346252" y="5280918"/>
            <a:ext cx="137418" cy="419497"/>
          </a:xfrm>
          <a:prstGeom prst="rect">
            <a:avLst/>
          </a:prstGeom>
          <a:noFill/>
        </p:spPr>
        <p:txBody>
          <a:bodyPr wrap="none" lIns="0" tIns="0" rIns="0" bIns="0" rtlCol="0" anchor="t"/>
          <a:lstStyle/>
          <a:p>
            <a:pPr algn="ctr">
              <a:lnSpc>
                <a:spcPts val="3290"/>
              </a:lnSpc>
            </a:pPr>
            <a:r>
              <a:rPr lang="en-US" sz="2040" dirty="0">
                <a:solidFill>
                  <a:srgbClr val="E5E0DF"/>
                </a:solidFill>
                <a:latin typeface="Barlow Medium" pitchFamily="34" charset="0"/>
                <a:ea typeface="Barlow Medium" pitchFamily="34" charset="-122"/>
                <a:cs typeface="Barlow Medium" pitchFamily="34" charset="-120"/>
              </a:rPr>
              <a:t>3</a:t>
            </a:r>
            <a:endParaRPr lang="en-US" sz="2040" dirty="0"/>
          </a:p>
        </p:txBody>
      </p:sp>
      <p:sp>
        <p:nvSpPr>
          <p:cNvPr id="15" name="Text 10"/>
          <p:cNvSpPr/>
          <p:nvPr/>
        </p:nvSpPr>
        <p:spPr>
          <a:xfrm>
            <a:off x="6278860" y="4946353"/>
            <a:ext cx="2917528" cy="291406"/>
          </a:xfrm>
          <a:prstGeom prst="rect">
            <a:avLst/>
          </a:prstGeom>
          <a:noFill/>
        </p:spPr>
        <p:txBody>
          <a:bodyPr wrap="none" lIns="0" tIns="0" rIns="0" bIns="0" rtlCol="0" anchor="t"/>
          <a:lstStyle/>
          <a:p>
            <a:pPr>
              <a:lnSpc>
                <a:spcPts val="2290"/>
              </a:lnSpc>
            </a:pPr>
            <a:r>
              <a:rPr lang="en-US" sz="1835" dirty="0">
                <a:solidFill>
                  <a:srgbClr val="E5E0DF"/>
                </a:solidFill>
                <a:latin typeface="Barlow Medium" pitchFamily="34" charset="0"/>
                <a:ea typeface="Barlow Medium" pitchFamily="34" charset="-122"/>
                <a:cs typeface="Barlow Medium" pitchFamily="34" charset="-120"/>
              </a:rPr>
              <a:t>Customer Feedback Analysis</a:t>
            </a:r>
            <a:endParaRPr lang="en-US" sz="1835" dirty="0"/>
          </a:p>
        </p:txBody>
      </p:sp>
      <p:sp>
        <p:nvSpPr>
          <p:cNvPr id="16" name="Text 11"/>
          <p:cNvSpPr/>
          <p:nvPr/>
        </p:nvSpPr>
        <p:spPr>
          <a:xfrm>
            <a:off x="6278860" y="5363568"/>
            <a:ext cx="4969173" cy="671513"/>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Summarizing customer feedback to identify key themes and trends.</a:t>
            </a:r>
            <a:endParaRPr lang="en-US" sz="1625" dirty="0"/>
          </a:p>
        </p:txBody>
      </p:sp>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10762223" y="6499797"/>
              <a:ext cx="1295100" cy="241800"/>
            </p14:xfrm>
          </p:contentPart>
        </mc:Choice>
        <mc:Fallback xmlns="">
          <p:pic>
            <p:nvPicPr>
              <p:cNvPr id="17" name="Ink 16"/>
            </p:nvPicPr>
            <p:blipFill>
              <a:blip r:embed="rId7"/>
            </p:blipFill>
            <p:spPr>
              <a:xfrm>
                <a:off x="10762223" y="6499797"/>
                <a:ext cx="1295100" cy="241800"/>
              </a:xfrm>
              <a:prstGeom prst="rect"/>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0845" y="574279"/>
            <a:ext cx="5869782" cy="580033"/>
          </a:xfrm>
          <a:prstGeom prst="rect">
            <a:avLst/>
          </a:prstGeom>
          <a:noFill/>
        </p:spPr>
        <p:txBody>
          <a:bodyPr wrap="none" lIns="0" tIns="0" rIns="0" bIns="0" rtlCol="0" anchor="t"/>
          <a:lstStyle/>
          <a:p>
            <a:pPr>
              <a:lnSpc>
                <a:spcPts val="4540"/>
              </a:lnSpc>
            </a:pPr>
            <a:r>
              <a:rPr lang="en-US" sz="3625" dirty="0">
                <a:solidFill>
                  <a:srgbClr val="FFFFFF"/>
                </a:solidFill>
                <a:latin typeface="Barlow Medium" pitchFamily="34" charset="0"/>
                <a:ea typeface="Barlow Medium" pitchFamily="34" charset="-122"/>
                <a:cs typeface="Barlow Medium" pitchFamily="34" charset="-120"/>
              </a:rPr>
              <a:t>The Future of Summarization</a:t>
            </a:r>
            <a:endParaRPr lang="en-US" sz="3625" dirty="0"/>
          </a:p>
        </p:txBody>
      </p:sp>
      <p:sp>
        <p:nvSpPr>
          <p:cNvPr id="3" name="Shape 1"/>
          <p:cNvSpPr/>
          <p:nvPr/>
        </p:nvSpPr>
        <p:spPr>
          <a:xfrm>
            <a:off x="730846" y="1571922"/>
            <a:ext cx="1788319" cy="1166912"/>
          </a:xfrm>
          <a:prstGeom prst="roundRect">
            <a:avLst>
              <a:gd name="adj" fmla="val 7517"/>
            </a:avLst>
          </a:prstGeom>
          <a:solidFill>
            <a:srgbClr val="790709"/>
          </a:solidFill>
          <a:ln w="15240">
            <a:solidFill>
              <a:srgbClr val="922022"/>
            </a:solidFill>
            <a:prstDash val="solid"/>
          </a:ln>
        </p:spPr>
        <p:txBody>
          <a:bodyPr/>
          <a:lstStyle/>
          <a:p>
            <a:endParaRPr lang="en-US" sz="1500"/>
          </a:p>
        </p:txBody>
      </p:sp>
      <p:sp>
        <p:nvSpPr>
          <p:cNvPr id="4" name="Text 2"/>
          <p:cNvSpPr/>
          <p:nvPr/>
        </p:nvSpPr>
        <p:spPr>
          <a:xfrm>
            <a:off x="952302" y="1946572"/>
            <a:ext cx="91877" cy="417612"/>
          </a:xfrm>
          <a:prstGeom prst="rect">
            <a:avLst/>
          </a:prstGeom>
          <a:noFill/>
        </p:spPr>
        <p:txBody>
          <a:bodyPr wrap="none" lIns="0" tIns="0" rIns="0" bIns="0" rtlCol="0" anchor="t"/>
          <a:lstStyle/>
          <a:p>
            <a:pPr algn="ctr">
              <a:lnSpc>
                <a:spcPts val="3250"/>
              </a:lnSpc>
            </a:pPr>
            <a:r>
              <a:rPr lang="en-US" sz="2040" dirty="0">
                <a:solidFill>
                  <a:srgbClr val="E5E0DF"/>
                </a:solidFill>
                <a:latin typeface="Barlow Medium" pitchFamily="34" charset="0"/>
                <a:ea typeface="Barlow Medium" pitchFamily="34" charset="-122"/>
                <a:cs typeface="Barlow Medium" pitchFamily="34" charset="-120"/>
              </a:rPr>
              <a:t>1</a:t>
            </a:r>
            <a:endParaRPr lang="en-US" sz="2040" dirty="0"/>
          </a:p>
        </p:txBody>
      </p:sp>
      <p:sp>
        <p:nvSpPr>
          <p:cNvPr id="5" name="Text 3"/>
          <p:cNvSpPr/>
          <p:nvPr/>
        </p:nvSpPr>
        <p:spPr>
          <a:xfrm>
            <a:off x="2727920" y="1780679"/>
            <a:ext cx="3205658" cy="290017"/>
          </a:xfrm>
          <a:prstGeom prst="rect">
            <a:avLst/>
          </a:prstGeom>
          <a:noFill/>
        </p:spPr>
        <p:txBody>
          <a:bodyPr wrap="none" lIns="0" tIns="0" rIns="0" bIns="0" rtlCol="0" anchor="t"/>
          <a:lstStyle/>
          <a:p>
            <a:pPr>
              <a:lnSpc>
                <a:spcPts val="2250"/>
              </a:lnSpc>
            </a:pPr>
            <a:r>
              <a:rPr lang="en-US" sz="1790" dirty="0">
                <a:solidFill>
                  <a:srgbClr val="E5E0DF"/>
                </a:solidFill>
                <a:latin typeface="Barlow Medium" pitchFamily="34" charset="0"/>
                <a:ea typeface="Barlow Medium" pitchFamily="34" charset="-122"/>
                <a:cs typeface="Barlow Medium" pitchFamily="34" charset="-120"/>
              </a:rPr>
              <a:t>Multi-Document Summarization</a:t>
            </a:r>
            <a:endParaRPr lang="en-US" sz="1790" dirty="0"/>
          </a:p>
        </p:txBody>
      </p:sp>
      <p:sp>
        <p:nvSpPr>
          <p:cNvPr id="6" name="Text 4"/>
          <p:cNvSpPr/>
          <p:nvPr/>
        </p:nvSpPr>
        <p:spPr>
          <a:xfrm>
            <a:off x="2727920" y="2195910"/>
            <a:ext cx="6295132" cy="334169"/>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Summarizing information from multiple documents on the same topic.</a:t>
            </a:r>
            <a:endParaRPr lang="en-US" sz="1625" dirty="0"/>
          </a:p>
        </p:txBody>
      </p:sp>
      <p:sp>
        <p:nvSpPr>
          <p:cNvPr id="7" name="Shape 5"/>
          <p:cNvSpPr/>
          <p:nvPr/>
        </p:nvSpPr>
        <p:spPr>
          <a:xfrm>
            <a:off x="2623543" y="2726134"/>
            <a:ext cx="8733234" cy="12700"/>
          </a:xfrm>
          <a:prstGeom prst="roundRect">
            <a:avLst>
              <a:gd name="adj" fmla="val 690648"/>
            </a:avLst>
          </a:prstGeom>
          <a:solidFill>
            <a:srgbClr val="922022"/>
          </a:solidFill>
        </p:spPr>
        <p:txBody>
          <a:bodyPr/>
          <a:lstStyle/>
          <a:p>
            <a:endParaRPr lang="en-US" sz="1500"/>
          </a:p>
        </p:txBody>
      </p:sp>
      <p:sp>
        <p:nvSpPr>
          <p:cNvPr id="8" name="Shape 6"/>
          <p:cNvSpPr/>
          <p:nvPr/>
        </p:nvSpPr>
        <p:spPr>
          <a:xfrm>
            <a:off x="730845" y="2843213"/>
            <a:ext cx="3576737" cy="1501081"/>
          </a:xfrm>
          <a:prstGeom prst="roundRect">
            <a:avLst>
              <a:gd name="adj" fmla="val 5843"/>
            </a:avLst>
          </a:prstGeom>
          <a:solidFill>
            <a:srgbClr val="790709"/>
          </a:solidFill>
          <a:ln w="15240">
            <a:solidFill>
              <a:srgbClr val="922022"/>
            </a:solidFill>
            <a:prstDash val="solid"/>
          </a:ln>
        </p:spPr>
        <p:txBody>
          <a:bodyPr/>
          <a:lstStyle/>
          <a:p>
            <a:endParaRPr lang="en-US" sz="1500"/>
          </a:p>
        </p:txBody>
      </p:sp>
      <p:sp>
        <p:nvSpPr>
          <p:cNvPr id="9" name="Text 7"/>
          <p:cNvSpPr/>
          <p:nvPr/>
        </p:nvSpPr>
        <p:spPr>
          <a:xfrm>
            <a:off x="952302" y="3384947"/>
            <a:ext cx="141982" cy="417612"/>
          </a:xfrm>
          <a:prstGeom prst="rect">
            <a:avLst/>
          </a:prstGeom>
          <a:noFill/>
        </p:spPr>
        <p:txBody>
          <a:bodyPr wrap="none" lIns="0" tIns="0" rIns="0" bIns="0" rtlCol="0" anchor="t"/>
          <a:lstStyle/>
          <a:p>
            <a:pPr algn="ctr">
              <a:lnSpc>
                <a:spcPts val="3250"/>
              </a:lnSpc>
            </a:pPr>
            <a:r>
              <a:rPr lang="en-US" sz="2040" dirty="0">
                <a:solidFill>
                  <a:srgbClr val="E5E0DF"/>
                </a:solidFill>
                <a:latin typeface="Barlow Medium" pitchFamily="34" charset="0"/>
                <a:ea typeface="Barlow Medium" pitchFamily="34" charset="-122"/>
                <a:cs typeface="Barlow Medium" pitchFamily="34" charset="-120"/>
              </a:rPr>
              <a:t>2</a:t>
            </a:r>
            <a:endParaRPr lang="en-US" sz="2040" dirty="0"/>
          </a:p>
        </p:txBody>
      </p:sp>
      <p:sp>
        <p:nvSpPr>
          <p:cNvPr id="10" name="Text 8"/>
          <p:cNvSpPr/>
          <p:nvPr/>
        </p:nvSpPr>
        <p:spPr>
          <a:xfrm>
            <a:off x="4516338" y="3051969"/>
            <a:ext cx="2755900" cy="290017"/>
          </a:xfrm>
          <a:prstGeom prst="rect">
            <a:avLst/>
          </a:prstGeom>
          <a:noFill/>
        </p:spPr>
        <p:txBody>
          <a:bodyPr wrap="none" lIns="0" tIns="0" rIns="0" bIns="0" rtlCol="0" anchor="t"/>
          <a:lstStyle/>
          <a:p>
            <a:pPr>
              <a:lnSpc>
                <a:spcPts val="2250"/>
              </a:lnSpc>
            </a:pPr>
            <a:r>
              <a:rPr lang="en-US" sz="1790" dirty="0">
                <a:solidFill>
                  <a:srgbClr val="E5E0DF"/>
                </a:solidFill>
                <a:latin typeface="Barlow Medium" pitchFamily="34" charset="0"/>
                <a:ea typeface="Barlow Medium" pitchFamily="34" charset="-122"/>
                <a:cs typeface="Barlow Medium" pitchFamily="34" charset="-120"/>
              </a:rPr>
              <a:t>Abstractive Summarization</a:t>
            </a:r>
            <a:endParaRPr lang="en-US" sz="1790" dirty="0"/>
          </a:p>
        </p:txBody>
      </p:sp>
      <p:sp>
        <p:nvSpPr>
          <p:cNvPr id="11" name="Text 9"/>
          <p:cNvSpPr/>
          <p:nvPr/>
        </p:nvSpPr>
        <p:spPr>
          <a:xfrm>
            <a:off x="4516338" y="3467199"/>
            <a:ext cx="6736060" cy="668338"/>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Generating summaries that paraphrase and synthesize key points, going beyond simply extracting sentences.</a:t>
            </a:r>
            <a:endParaRPr lang="en-US" sz="1625" dirty="0"/>
          </a:p>
        </p:txBody>
      </p:sp>
      <p:sp>
        <p:nvSpPr>
          <p:cNvPr id="12" name="Shape 10"/>
          <p:cNvSpPr/>
          <p:nvPr/>
        </p:nvSpPr>
        <p:spPr>
          <a:xfrm>
            <a:off x="4411960" y="4331593"/>
            <a:ext cx="6944817" cy="12700"/>
          </a:xfrm>
          <a:prstGeom prst="roundRect">
            <a:avLst>
              <a:gd name="adj" fmla="val 690648"/>
            </a:avLst>
          </a:prstGeom>
          <a:solidFill>
            <a:srgbClr val="922022"/>
          </a:solidFill>
        </p:spPr>
        <p:txBody>
          <a:bodyPr/>
          <a:lstStyle/>
          <a:p>
            <a:endParaRPr lang="en-US" sz="1500"/>
          </a:p>
        </p:txBody>
      </p:sp>
      <p:sp>
        <p:nvSpPr>
          <p:cNvPr id="13" name="Shape 11"/>
          <p:cNvSpPr/>
          <p:nvPr/>
        </p:nvSpPr>
        <p:spPr>
          <a:xfrm>
            <a:off x="730845" y="4448671"/>
            <a:ext cx="5365155" cy="1835249"/>
          </a:xfrm>
          <a:prstGeom prst="roundRect">
            <a:avLst>
              <a:gd name="adj" fmla="val 4779"/>
            </a:avLst>
          </a:prstGeom>
          <a:solidFill>
            <a:srgbClr val="790709"/>
          </a:solidFill>
          <a:ln w="15240">
            <a:solidFill>
              <a:srgbClr val="922022"/>
            </a:solidFill>
            <a:prstDash val="solid"/>
          </a:ln>
        </p:spPr>
        <p:txBody>
          <a:bodyPr/>
          <a:lstStyle/>
          <a:p>
            <a:endParaRPr lang="en-US" sz="1500"/>
          </a:p>
        </p:txBody>
      </p:sp>
      <p:sp>
        <p:nvSpPr>
          <p:cNvPr id="14" name="Text 12"/>
          <p:cNvSpPr/>
          <p:nvPr/>
        </p:nvSpPr>
        <p:spPr>
          <a:xfrm>
            <a:off x="952302" y="5157490"/>
            <a:ext cx="136823" cy="417612"/>
          </a:xfrm>
          <a:prstGeom prst="rect">
            <a:avLst/>
          </a:prstGeom>
          <a:noFill/>
        </p:spPr>
        <p:txBody>
          <a:bodyPr wrap="none" lIns="0" tIns="0" rIns="0" bIns="0" rtlCol="0" anchor="t"/>
          <a:lstStyle/>
          <a:p>
            <a:pPr algn="ctr">
              <a:lnSpc>
                <a:spcPts val="3250"/>
              </a:lnSpc>
            </a:pPr>
            <a:r>
              <a:rPr lang="en-US" sz="2040" dirty="0">
                <a:solidFill>
                  <a:srgbClr val="E5E0DF"/>
                </a:solidFill>
                <a:latin typeface="Barlow Medium" pitchFamily="34" charset="0"/>
                <a:ea typeface="Barlow Medium" pitchFamily="34" charset="-122"/>
                <a:cs typeface="Barlow Medium" pitchFamily="34" charset="-120"/>
              </a:rPr>
              <a:t>3</a:t>
            </a:r>
            <a:endParaRPr lang="en-US" sz="2040" dirty="0"/>
          </a:p>
        </p:txBody>
      </p:sp>
      <p:sp>
        <p:nvSpPr>
          <p:cNvPr id="15" name="Text 13"/>
          <p:cNvSpPr/>
          <p:nvPr/>
        </p:nvSpPr>
        <p:spPr>
          <a:xfrm>
            <a:off x="6304757" y="4657427"/>
            <a:ext cx="3613249" cy="290017"/>
          </a:xfrm>
          <a:prstGeom prst="rect">
            <a:avLst/>
          </a:prstGeom>
          <a:noFill/>
        </p:spPr>
        <p:txBody>
          <a:bodyPr wrap="none" lIns="0" tIns="0" rIns="0" bIns="0" rtlCol="0" anchor="t"/>
          <a:lstStyle/>
          <a:p>
            <a:pPr>
              <a:lnSpc>
                <a:spcPts val="2250"/>
              </a:lnSpc>
            </a:pPr>
            <a:r>
              <a:rPr lang="en-US" sz="1790" dirty="0">
                <a:solidFill>
                  <a:srgbClr val="E5E0DF"/>
                </a:solidFill>
                <a:latin typeface="Barlow Medium" pitchFamily="34" charset="0"/>
                <a:ea typeface="Barlow Medium" pitchFamily="34" charset="-122"/>
                <a:cs typeface="Barlow Medium" pitchFamily="34" charset="-120"/>
              </a:rPr>
              <a:t>Integration with Other Technologies</a:t>
            </a:r>
            <a:endParaRPr lang="en-US" sz="1790" dirty="0"/>
          </a:p>
        </p:txBody>
      </p:sp>
      <p:sp>
        <p:nvSpPr>
          <p:cNvPr id="16" name="Text 14"/>
          <p:cNvSpPr/>
          <p:nvPr/>
        </p:nvSpPr>
        <p:spPr>
          <a:xfrm>
            <a:off x="6304757" y="5072657"/>
            <a:ext cx="4947643" cy="1002507"/>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Combining facebook/bart-large-cnn with other AI technologies for enhanced understanding and knowledge extraction.</a:t>
            </a:r>
            <a:endParaRPr lang="en-US" sz="1625" dirty="0"/>
          </a:p>
        </p:txBody>
      </p:sp>
      <mc:AlternateContent xmlns:mc="http://schemas.openxmlformats.org/markup-compatibility/2006" xmlns:p14="http://schemas.microsoft.com/office/powerpoint/2010/main">
        <mc:Choice Requires="p14">
          <p:contentPart p14:bwMode="auto" r:id="rId3">
            <p14:nvContentPartPr>
              <p14:cNvPr id="17" name="Ink 16"/>
              <p14:cNvContentPartPr/>
              <p14:nvPr/>
            </p14:nvContentPartPr>
            <p14:xfrm>
              <a:off x="10761923" y="6532497"/>
              <a:ext cx="446100" cy="198600"/>
            </p14:xfrm>
          </p:contentPart>
        </mc:Choice>
        <mc:Fallback xmlns="">
          <p:pic>
            <p:nvPicPr>
              <p:cNvPr id="17" name="Ink 16"/>
            </p:nvPicPr>
            <p:blipFill>
              <a:blip r:embed="rId4"/>
            </p:blipFill>
            <p:spPr>
              <a:xfrm>
                <a:off x="10761923" y="6532497"/>
                <a:ext cx="446100" cy="19860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11113223" y="6428097"/>
              <a:ext cx="988500" cy="311400"/>
            </p14:xfrm>
          </p:contentPart>
        </mc:Choice>
        <mc:Fallback xmlns="">
          <p:pic>
            <p:nvPicPr>
              <p:cNvPr id="18" name="Ink 17"/>
            </p:nvPicPr>
            <p:blipFill>
              <a:blip r:embed="rId6"/>
            </p:blipFill>
            <p:spPr>
              <a:xfrm>
                <a:off x="11113223" y="6428097"/>
                <a:ext cx="988500" cy="311400"/>
              </a:xfrm>
              <a:prstGeom prst="rect"/>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381AA-8233-1CE4-B858-A9C91886CA80}"/>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764A6F5-8D06-063C-987D-1CF403B3D7D0}"/>
                  </a:ext>
                </a:extLst>
              </p14:cNvPr>
              <p14:cNvContentPartPr/>
              <p14:nvPr/>
            </p14:nvContentPartPr>
            <p14:xfrm>
              <a:off x="10706723" y="6480297"/>
              <a:ext cx="1376700" cy="242100"/>
            </p14:xfrm>
          </p:contentPart>
        </mc:Choice>
        <mc:Fallback xmlns="">
          <p:pic>
            <p:nvPicPr>
              <p:cNvPr id="8" name="Ink 7">
                <a:extLst>
                  <a:ext uri="{FF2B5EF4-FFF2-40B4-BE49-F238E27FC236}">
                    <a16:creationId xmlns:a16="http://schemas.microsoft.com/office/drawing/2014/main" id="{5764A6F5-8D06-063C-987D-1CF403B3D7D0}"/>
                  </a:ext>
                </a:extLst>
              </p:cNvPr>
              <p:cNvPicPr/>
              <p:nvPr/>
            </p:nvPicPr>
            <p:blipFill>
              <a:blip r:embed="rId6"/>
              <a:stretch>
                <a:fillRect/>
              </a:stretch>
            </p:blipFill>
            <p:spPr>
              <a:xfrm>
                <a:off x="10643720" y="6417344"/>
                <a:ext cx="1502345" cy="367647"/>
              </a:xfrm>
              <a:prstGeom prst="rect">
                <a:avLst/>
              </a:prstGeom>
            </p:spPr>
          </p:pic>
        </mc:Fallback>
      </mc:AlternateContent>
      <p:pic>
        <p:nvPicPr>
          <p:cNvPr id="7" name="sum">
            <a:hlinkClick r:id="" action="ppaction://media"/>
            <a:extLst>
              <a:ext uri="{FF2B5EF4-FFF2-40B4-BE49-F238E27FC236}">
                <a16:creationId xmlns:a16="http://schemas.microsoft.com/office/drawing/2014/main" id="{6E0A43DB-47AC-FB42-C761-CB3DF64BF0A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68733"/>
          </a:xfrm>
          <a:prstGeom prst="rect">
            <a:avLst/>
          </a:prstGeom>
        </p:spPr>
      </p:pic>
    </p:spTree>
    <p:extLst>
      <p:ext uri="{BB962C8B-B14F-4D97-AF65-F5344CB8AC3E}">
        <p14:creationId xmlns:p14="http://schemas.microsoft.com/office/powerpoint/2010/main" val="369588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734219" y="2140942"/>
            <a:ext cx="4981575"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Attention is All You Need</a:t>
            </a:r>
            <a:endParaRPr lang="en-US" sz="3665" dirty="0"/>
          </a:p>
        </p:txBody>
      </p:sp>
      <p:sp>
        <p:nvSpPr>
          <p:cNvPr id="5" name="Text 1"/>
          <p:cNvSpPr/>
          <p:nvPr/>
        </p:nvSpPr>
        <p:spPr>
          <a:xfrm>
            <a:off x="734219" y="3038277"/>
            <a:ext cx="6151563" cy="1678782"/>
          </a:xfrm>
          <a:prstGeom prst="rect">
            <a:avLst/>
          </a:prstGeom>
          <a:noFill/>
        </p:spPr>
        <p:txBody>
          <a:bodyPr wrap="squar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Transformers overcome the limitations of RNNs by employing a novel mechanism called self-attention, which allows them to focus on relevant parts of the input sequence, even across long distances. This breakthrough enables transformers to achieve remarkable performance in NLP tasks.</a:t>
            </a:r>
            <a:endParaRPr lang="en-US" sz="1625"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81692FE-B1A7-8C6F-B206-3C476F389C49}"/>
                  </a:ext>
                </a:extLst>
              </p14:cNvPr>
              <p14:cNvContentPartPr/>
              <p14:nvPr/>
            </p14:nvContentPartPr>
            <p14:xfrm>
              <a:off x="10722570" y="6524055"/>
              <a:ext cx="1383120" cy="212040"/>
            </p14:xfrm>
          </p:contentPart>
        </mc:Choice>
        <mc:Fallback>
          <p:pic>
            <p:nvPicPr>
              <p:cNvPr id="6" name="Ink 5">
                <a:extLst>
                  <a:ext uri="{FF2B5EF4-FFF2-40B4-BE49-F238E27FC236}">
                    <a16:creationId xmlns:a16="http://schemas.microsoft.com/office/drawing/2014/main" id="{681692FE-B1A7-8C6F-B206-3C476F389C49}"/>
                  </a:ext>
                </a:extLst>
              </p:cNvPr>
              <p:cNvPicPr/>
              <p:nvPr/>
            </p:nvPicPr>
            <p:blipFill>
              <a:blip r:embed="rId4"/>
              <a:stretch>
                <a:fillRect/>
              </a:stretch>
            </p:blipFill>
            <p:spPr>
              <a:xfrm>
                <a:off x="10659930" y="6461415"/>
                <a:ext cx="1508760" cy="337680"/>
              </a:xfrm>
              <a:prstGeom prst="rect">
                <a:avLst/>
              </a:prstGeom>
            </p:spPr>
          </p:pic>
        </mc:Fallback>
      </mc:AlternateContent>
      <p:pic>
        <p:nvPicPr>
          <p:cNvPr id="2" name="Image 0" descr="preencoded.png"/>
          <p:cNvPicPr>
            <a:picLocks noChangeAspect="1"/>
          </p:cNvPicPr>
          <p:nvPr/>
        </p:nvPicPr>
        <p:blipFill>
          <a:blip r:embed="rId5"/>
          <a:stretch>
            <a:fillRect/>
          </a:stretch>
        </p:blipFill>
        <p:spPr>
          <a:xfrm>
            <a:off x="7620000" y="-1"/>
            <a:ext cx="4572000" cy="6858001"/>
          </a:xfrm>
          <a:prstGeom prst="rect">
            <a:avLst/>
          </a:prstGeom>
        </p:spPr>
      </p:pic>
      <p:pic>
        <p:nvPicPr>
          <p:cNvPr id="3" name="Image 1" descr="preencoded.png"/>
          <p:cNvPicPr>
            <a:picLocks noChangeAspect="1"/>
          </p:cNvPicPr>
          <p:nvPr/>
        </p:nvPicPr>
        <p:blipFill>
          <a:blip r:embed="rId6"/>
          <a:stretch>
            <a:fillRect/>
          </a:stretch>
        </p:blipFill>
        <p:spPr>
          <a:xfrm>
            <a:off x="7710780" y="509406"/>
            <a:ext cx="4390440" cy="60146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20" y="1114921"/>
            <a:ext cx="4662289"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Tokenizer</a:t>
            </a:r>
            <a:endParaRPr lang="en-US" sz="3665" dirty="0"/>
          </a:p>
        </p:txBody>
      </p:sp>
      <p:sp>
        <p:nvSpPr>
          <p:cNvPr id="3" name="Shape 1"/>
          <p:cNvSpPr/>
          <p:nvPr/>
        </p:nvSpPr>
        <p:spPr>
          <a:xfrm>
            <a:off x="685160" y="2566408"/>
            <a:ext cx="10723563" cy="2096347"/>
          </a:xfrm>
          <a:prstGeom prst="roundRect">
            <a:avLst>
              <a:gd name="adj" fmla="val 2430"/>
            </a:avLst>
          </a:prstGeom>
          <a:noFill/>
          <a:ln w="15240">
            <a:solidFill>
              <a:srgbClr val="FFFFFF">
                <a:alpha val="24000"/>
              </a:srgbClr>
            </a:solidFill>
            <a:prstDash val="solid"/>
          </a:ln>
        </p:spPr>
        <p:txBody>
          <a:bodyPr/>
          <a:lstStyle/>
          <a:p>
            <a:endParaRPr lang="en-US" sz="1500"/>
          </a:p>
        </p:txBody>
      </p:sp>
      <p:sp>
        <p:nvSpPr>
          <p:cNvPr id="4" name="Shape 2"/>
          <p:cNvSpPr/>
          <p:nvPr/>
        </p:nvSpPr>
        <p:spPr>
          <a:xfrm>
            <a:off x="697860" y="2579108"/>
            <a:ext cx="10698163" cy="600075"/>
          </a:xfrm>
          <a:prstGeom prst="rect">
            <a:avLst/>
          </a:prstGeom>
          <a:solidFill>
            <a:srgbClr val="FFFFFF">
              <a:alpha val="4000"/>
            </a:srgbClr>
          </a:solidFill>
        </p:spPr>
        <p:txBody>
          <a:bodyPr/>
          <a:lstStyle/>
          <a:p>
            <a:endParaRPr lang="en-US" sz="1500" dirty="0"/>
          </a:p>
        </p:txBody>
      </p:sp>
      <p:sp>
        <p:nvSpPr>
          <p:cNvPr id="5" name="Text 3"/>
          <p:cNvSpPr/>
          <p:nvPr/>
        </p:nvSpPr>
        <p:spPr>
          <a:xfrm>
            <a:off x="907609" y="2711267"/>
            <a:ext cx="4926409"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Token</a:t>
            </a:r>
            <a:endParaRPr lang="en-US" sz="1625" dirty="0"/>
          </a:p>
        </p:txBody>
      </p:sp>
      <p:sp>
        <p:nvSpPr>
          <p:cNvPr id="6" name="Text 4"/>
          <p:cNvSpPr/>
          <p:nvPr/>
        </p:nvSpPr>
        <p:spPr>
          <a:xfrm>
            <a:off x="6259865" y="2711267"/>
            <a:ext cx="4926409"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rPr>
              <a:t>Sentence </a:t>
            </a:r>
            <a:endParaRPr lang="en-US" sz="1625" dirty="0"/>
          </a:p>
        </p:txBody>
      </p:sp>
      <p:sp>
        <p:nvSpPr>
          <p:cNvPr id="7" name="Shape 5"/>
          <p:cNvSpPr/>
          <p:nvPr/>
        </p:nvSpPr>
        <p:spPr>
          <a:xfrm>
            <a:off x="697860" y="3179183"/>
            <a:ext cx="10698163" cy="600075"/>
          </a:xfrm>
          <a:prstGeom prst="rect">
            <a:avLst/>
          </a:prstGeom>
          <a:solidFill>
            <a:srgbClr val="000000">
              <a:alpha val="4000"/>
            </a:srgbClr>
          </a:solidFill>
        </p:spPr>
        <p:txBody>
          <a:bodyPr/>
          <a:lstStyle/>
          <a:p>
            <a:endParaRPr lang="en-US" sz="1500" dirty="0"/>
          </a:p>
        </p:txBody>
      </p:sp>
      <p:sp>
        <p:nvSpPr>
          <p:cNvPr id="8" name="Text 6"/>
          <p:cNvSpPr/>
          <p:nvPr/>
        </p:nvSpPr>
        <p:spPr>
          <a:xfrm>
            <a:off x="907609" y="3311342"/>
            <a:ext cx="4926409"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Hello</a:t>
            </a:r>
            <a:endParaRPr lang="en-US" sz="1625" dirty="0"/>
          </a:p>
        </p:txBody>
      </p:sp>
      <p:sp>
        <p:nvSpPr>
          <p:cNvPr id="9" name="Text 7"/>
          <p:cNvSpPr/>
          <p:nvPr/>
        </p:nvSpPr>
        <p:spPr>
          <a:xfrm>
            <a:off x="6259865" y="3311342"/>
            <a:ext cx="4926409" cy="335757"/>
          </a:xfrm>
          <a:prstGeom prst="rect">
            <a:avLst/>
          </a:prstGeom>
          <a:noFill/>
        </p:spPr>
        <p:txBody>
          <a:bodyPr wrap="none" lIns="0" tIns="0" rIns="0" bIns="0" rtlCol="0" anchor="t"/>
          <a:lstStyle/>
          <a:p>
            <a:pPr>
              <a:lnSpc>
                <a:spcPts val="2625"/>
              </a:lnSpc>
            </a:pPr>
            <a:endParaRPr lang="en-US" sz="1625" dirty="0"/>
          </a:p>
        </p:txBody>
      </p:sp>
      <p:sp>
        <p:nvSpPr>
          <p:cNvPr id="10" name="Shape 8"/>
          <p:cNvSpPr/>
          <p:nvPr/>
        </p:nvSpPr>
        <p:spPr>
          <a:xfrm>
            <a:off x="697860" y="3779258"/>
            <a:ext cx="10698163" cy="600075"/>
          </a:xfrm>
          <a:prstGeom prst="rect">
            <a:avLst/>
          </a:prstGeom>
          <a:solidFill>
            <a:srgbClr val="FFFFFF">
              <a:alpha val="4000"/>
            </a:srgbClr>
          </a:solidFill>
        </p:spPr>
        <p:txBody>
          <a:bodyPr/>
          <a:lstStyle/>
          <a:p>
            <a:endParaRPr lang="en-US" sz="1500"/>
          </a:p>
        </p:txBody>
      </p:sp>
      <p:sp>
        <p:nvSpPr>
          <p:cNvPr id="11" name="Text 9"/>
          <p:cNvSpPr/>
          <p:nvPr/>
        </p:nvSpPr>
        <p:spPr>
          <a:xfrm>
            <a:off x="907609" y="3911417"/>
            <a:ext cx="4926409" cy="335757"/>
          </a:xfrm>
          <a:prstGeom prst="rect">
            <a:avLst/>
          </a:prstGeom>
          <a:noFill/>
        </p:spPr>
        <p:txBody>
          <a:bodyPr wrap="none" lIns="0" tIns="0" rIns="0" bIns="0" rtlCol="0" anchor="t"/>
          <a:lstStyle/>
          <a:p>
            <a:pPr>
              <a:lnSpc>
                <a:spcPts val="2625"/>
              </a:lnSpc>
            </a:pPr>
            <a:endParaRPr lang="en-US" sz="1625" dirty="0"/>
          </a:p>
        </p:txBody>
      </p:sp>
      <p:sp>
        <p:nvSpPr>
          <p:cNvPr id="12" name="Text 10"/>
          <p:cNvSpPr/>
          <p:nvPr/>
        </p:nvSpPr>
        <p:spPr>
          <a:xfrm>
            <a:off x="6259865" y="3911417"/>
            <a:ext cx="4926409" cy="335757"/>
          </a:xfrm>
          <a:prstGeom prst="rect">
            <a:avLst/>
          </a:prstGeom>
          <a:noFill/>
        </p:spPr>
        <p:txBody>
          <a:bodyPr wrap="none" lIns="0" tIns="0" rIns="0" bIns="0" rtlCol="0" anchor="t"/>
          <a:lstStyle/>
          <a:p>
            <a:pPr>
              <a:lnSpc>
                <a:spcPts val="2625"/>
              </a:lnSpc>
            </a:pPr>
            <a:endParaRPr lang="en-US" sz="1625" dirty="0"/>
          </a:p>
        </p:txBody>
      </p:sp>
      <p:sp>
        <p:nvSpPr>
          <p:cNvPr id="14" name="Text 12"/>
          <p:cNvSpPr/>
          <p:nvPr/>
        </p:nvSpPr>
        <p:spPr>
          <a:xfrm>
            <a:off x="907609" y="3863097"/>
            <a:ext cx="4926409"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ed</a:t>
            </a:r>
            <a:endParaRPr lang="en-US" sz="1625" dirty="0"/>
          </a:p>
        </p:txBody>
      </p:sp>
      <mc:AlternateContent xmlns:mc="http://schemas.openxmlformats.org/markup-compatibility/2006" xmlns:p14="http://schemas.microsoft.com/office/powerpoint/2010/main">
        <mc:Choice Requires="p14">
          <p:contentPart p14:bwMode="auto" r:id="rId3">
            <p14:nvContentPartPr>
              <p14:cNvPr id="22" name="Ink 21"/>
              <p14:cNvContentPartPr/>
              <p14:nvPr/>
            </p14:nvContentPartPr>
            <p14:xfrm>
              <a:off x="10779323" y="6446097"/>
              <a:ext cx="1273500" cy="269100"/>
            </p14:xfrm>
          </p:contentPart>
        </mc:Choice>
        <mc:Fallback xmlns="">
          <p:pic>
            <p:nvPicPr>
              <p:cNvPr id="22" name="Ink 21"/>
            </p:nvPicPr>
            <p:blipFill>
              <a:blip r:embed="rId4"/>
            </p:blipFill>
            <p:spPr>
              <a:xfrm>
                <a:off x="10779323" y="6446097"/>
                <a:ext cx="1273500" cy="26910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23" name="Ink 22"/>
              <p14:cNvContentPartPr/>
              <p14:nvPr/>
            </p14:nvContentPartPr>
            <p14:xfrm>
              <a:off x="10736723" y="6505797"/>
              <a:ext cx="1344000" cy="216900"/>
            </p14:xfrm>
          </p:contentPart>
        </mc:Choice>
        <mc:Fallback xmlns="">
          <p:pic>
            <p:nvPicPr>
              <p:cNvPr id="23" name="Ink 22"/>
            </p:nvPicPr>
            <p:blipFill>
              <a:blip r:embed="rId6"/>
            </p:blipFill>
            <p:spPr>
              <a:xfrm>
                <a:off x="10736723" y="6505797"/>
                <a:ext cx="1344000" cy="216900"/>
              </a:xfrm>
              <a:prstGeom prst="rect"/>
            </p:spPr>
          </p:pic>
        </mc:Fallback>
      </mc:AlternateContent>
      <p:sp>
        <p:nvSpPr>
          <p:cNvPr id="24" name="Text 6">
            <a:extLst>
              <a:ext uri="{FF2B5EF4-FFF2-40B4-BE49-F238E27FC236}">
                <a16:creationId xmlns:a16="http://schemas.microsoft.com/office/drawing/2014/main" id="{703F99E7-C501-28B7-60A4-DE4E5A7AAE12}"/>
              </a:ext>
            </a:extLst>
          </p:cNvPr>
          <p:cNvSpPr/>
          <p:nvPr/>
        </p:nvSpPr>
        <p:spPr>
          <a:xfrm>
            <a:off x="6247165" y="3298741"/>
            <a:ext cx="4926409"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Hello ed</a:t>
            </a:r>
            <a:endParaRPr lang="en-US" sz="16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79963-5098-C1AE-8B25-12F0506D47C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D558E94-0CE0-9BAE-1DBC-3E68814CEEAE}"/>
              </a:ext>
            </a:extLst>
          </p:cNvPr>
          <p:cNvSpPr/>
          <p:nvPr/>
        </p:nvSpPr>
        <p:spPr>
          <a:xfrm>
            <a:off x="734220" y="2015033"/>
            <a:ext cx="4662289" cy="582712"/>
          </a:xfrm>
          <a:prstGeom prst="rect">
            <a:avLst/>
          </a:prstGeom>
          <a:noFill/>
        </p:spPr>
        <p:txBody>
          <a:bodyPr wrap="none" lIns="0" tIns="0" rIns="0" bIns="0" rtlCol="0" anchor="t"/>
          <a:lstStyle/>
          <a:p>
            <a:pPr>
              <a:lnSpc>
                <a:spcPts val="4585"/>
              </a:lnSpc>
            </a:pPr>
            <a:r>
              <a:rPr lang="en-US" sz="3665" dirty="0">
                <a:solidFill>
                  <a:srgbClr val="FFFFFF"/>
                </a:solidFill>
                <a:latin typeface="Barlow Medium" pitchFamily="34" charset="0"/>
                <a:ea typeface="Barlow Medium" pitchFamily="34" charset="-122"/>
                <a:cs typeface="Barlow Medium" pitchFamily="34" charset="-120"/>
              </a:rPr>
              <a:t>Vectors </a:t>
            </a:r>
            <a:endParaRPr lang="en-US" sz="3665" dirty="0"/>
          </a:p>
        </p:txBody>
      </p:sp>
      <p:sp>
        <p:nvSpPr>
          <p:cNvPr id="3" name="Shape 1">
            <a:extLst>
              <a:ext uri="{FF2B5EF4-FFF2-40B4-BE49-F238E27FC236}">
                <a16:creationId xmlns:a16="http://schemas.microsoft.com/office/drawing/2014/main" id="{1C5CC12C-2F3E-8E47-F048-903C24364F91}"/>
              </a:ext>
            </a:extLst>
          </p:cNvPr>
          <p:cNvSpPr/>
          <p:nvPr/>
        </p:nvSpPr>
        <p:spPr>
          <a:xfrm>
            <a:off x="734219" y="3017342"/>
            <a:ext cx="10723563" cy="1825625"/>
          </a:xfrm>
          <a:prstGeom prst="roundRect">
            <a:avLst>
              <a:gd name="adj" fmla="val 4827"/>
            </a:avLst>
          </a:prstGeom>
          <a:noFill/>
          <a:ln w="15240">
            <a:solidFill>
              <a:srgbClr val="FFFFFF">
                <a:alpha val="24000"/>
              </a:srgbClr>
            </a:solidFill>
            <a:prstDash val="solid"/>
          </a:ln>
        </p:spPr>
        <p:txBody>
          <a:bodyPr/>
          <a:lstStyle/>
          <a:p>
            <a:endParaRPr lang="en-US" sz="1500"/>
          </a:p>
        </p:txBody>
      </p:sp>
      <p:sp>
        <p:nvSpPr>
          <p:cNvPr id="4" name="Shape 2">
            <a:extLst>
              <a:ext uri="{FF2B5EF4-FFF2-40B4-BE49-F238E27FC236}">
                <a16:creationId xmlns:a16="http://schemas.microsoft.com/office/drawing/2014/main" id="{B3A8354B-613B-78ED-65AE-ED8A8FA940A5}"/>
              </a:ext>
            </a:extLst>
          </p:cNvPr>
          <p:cNvSpPr/>
          <p:nvPr/>
        </p:nvSpPr>
        <p:spPr>
          <a:xfrm>
            <a:off x="746919" y="3030042"/>
            <a:ext cx="10698163" cy="600075"/>
          </a:xfrm>
          <a:prstGeom prst="rect">
            <a:avLst/>
          </a:prstGeom>
          <a:solidFill>
            <a:srgbClr val="FFFFFF">
              <a:alpha val="4000"/>
            </a:srgbClr>
          </a:solidFill>
        </p:spPr>
        <p:txBody>
          <a:bodyPr/>
          <a:lstStyle/>
          <a:p>
            <a:endParaRPr lang="en-US" sz="1500" dirty="0"/>
          </a:p>
        </p:txBody>
      </p:sp>
      <p:sp>
        <p:nvSpPr>
          <p:cNvPr id="5" name="Text 3">
            <a:extLst>
              <a:ext uri="{FF2B5EF4-FFF2-40B4-BE49-F238E27FC236}">
                <a16:creationId xmlns:a16="http://schemas.microsoft.com/office/drawing/2014/main" id="{BAC23344-D2F2-31C2-B23F-BE4F7066524B}"/>
              </a:ext>
            </a:extLst>
          </p:cNvPr>
          <p:cNvSpPr/>
          <p:nvPr/>
        </p:nvSpPr>
        <p:spPr>
          <a:xfrm>
            <a:off x="957065" y="3162201"/>
            <a:ext cx="1716881"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Patient ID</a:t>
            </a:r>
            <a:endParaRPr lang="en-US" sz="1625" dirty="0"/>
          </a:p>
        </p:txBody>
      </p:sp>
      <p:sp>
        <p:nvSpPr>
          <p:cNvPr id="6" name="Text 4">
            <a:extLst>
              <a:ext uri="{FF2B5EF4-FFF2-40B4-BE49-F238E27FC236}">
                <a16:creationId xmlns:a16="http://schemas.microsoft.com/office/drawing/2014/main" id="{2F5A29D4-F59C-869A-1309-F2A4872FB1ED}"/>
              </a:ext>
            </a:extLst>
          </p:cNvPr>
          <p:cNvSpPr/>
          <p:nvPr/>
        </p:nvSpPr>
        <p:spPr>
          <a:xfrm>
            <a:off x="3099792" y="3162201"/>
            <a:ext cx="1713707" cy="335757"/>
          </a:xfrm>
          <a:prstGeom prst="rect">
            <a:avLst/>
          </a:prstGeom>
          <a:noFill/>
        </p:spPr>
        <p:txBody>
          <a:bodyPr wrap="none" lIns="0" tIns="0" rIns="0" bIns="0" rtlCol="0" anchor="t"/>
          <a:lstStyle/>
          <a:p>
            <a:pPr>
              <a:lnSpc>
                <a:spcPts val="2625"/>
              </a:lnSpc>
            </a:pPr>
            <a:endParaRPr lang="en-US" sz="1625" dirty="0"/>
          </a:p>
        </p:txBody>
      </p:sp>
      <p:sp>
        <p:nvSpPr>
          <p:cNvPr id="7" name="Text 5">
            <a:extLst>
              <a:ext uri="{FF2B5EF4-FFF2-40B4-BE49-F238E27FC236}">
                <a16:creationId xmlns:a16="http://schemas.microsoft.com/office/drawing/2014/main" id="{98DC5124-0387-707D-9FB1-5D9930B97070}"/>
              </a:ext>
            </a:extLst>
          </p:cNvPr>
          <p:cNvSpPr/>
          <p:nvPr/>
        </p:nvSpPr>
        <p:spPr>
          <a:xfrm>
            <a:off x="5239345" y="3162201"/>
            <a:ext cx="1713707" cy="335757"/>
          </a:xfrm>
          <a:prstGeom prst="rect">
            <a:avLst/>
          </a:prstGeom>
          <a:noFill/>
        </p:spPr>
        <p:txBody>
          <a:bodyPr wrap="none" lIns="0" tIns="0" rIns="0" bIns="0" rtlCol="0" anchor="t"/>
          <a:lstStyle/>
          <a:p>
            <a:pPr>
              <a:lnSpc>
                <a:spcPts val="2625"/>
              </a:lnSpc>
            </a:pPr>
            <a:endParaRPr lang="en-US" sz="1625" dirty="0"/>
          </a:p>
        </p:txBody>
      </p:sp>
      <p:sp>
        <p:nvSpPr>
          <p:cNvPr id="8" name="Text 6">
            <a:extLst>
              <a:ext uri="{FF2B5EF4-FFF2-40B4-BE49-F238E27FC236}">
                <a16:creationId xmlns:a16="http://schemas.microsoft.com/office/drawing/2014/main" id="{C30D1828-ED83-4330-37DA-A905C23A6D43}"/>
              </a:ext>
            </a:extLst>
          </p:cNvPr>
          <p:cNvSpPr/>
          <p:nvPr/>
        </p:nvSpPr>
        <p:spPr>
          <a:xfrm>
            <a:off x="7378898" y="3162201"/>
            <a:ext cx="1713707" cy="335757"/>
          </a:xfrm>
          <a:prstGeom prst="rect">
            <a:avLst/>
          </a:prstGeom>
          <a:noFill/>
        </p:spPr>
        <p:txBody>
          <a:bodyPr wrap="none" lIns="0" tIns="0" rIns="0" bIns="0" rtlCol="0" anchor="t"/>
          <a:lstStyle/>
          <a:p>
            <a:pPr>
              <a:lnSpc>
                <a:spcPts val="2625"/>
              </a:lnSpc>
            </a:pPr>
            <a:endParaRPr lang="en-US" sz="1625" dirty="0"/>
          </a:p>
        </p:txBody>
      </p:sp>
      <p:sp>
        <p:nvSpPr>
          <p:cNvPr id="9" name="Text 7">
            <a:extLst>
              <a:ext uri="{FF2B5EF4-FFF2-40B4-BE49-F238E27FC236}">
                <a16:creationId xmlns:a16="http://schemas.microsoft.com/office/drawing/2014/main" id="{7D5C3FDA-7A11-C684-63E9-BFA66F88F5DA}"/>
              </a:ext>
            </a:extLst>
          </p:cNvPr>
          <p:cNvSpPr/>
          <p:nvPr/>
        </p:nvSpPr>
        <p:spPr>
          <a:xfrm>
            <a:off x="9518452" y="3162201"/>
            <a:ext cx="1716881" cy="335757"/>
          </a:xfrm>
          <a:prstGeom prst="rect">
            <a:avLst/>
          </a:prstGeom>
          <a:noFill/>
        </p:spPr>
        <p:txBody>
          <a:bodyPr wrap="none" lIns="0" tIns="0" rIns="0" bIns="0" rtlCol="0" anchor="t"/>
          <a:lstStyle/>
          <a:p>
            <a:pPr>
              <a:lnSpc>
                <a:spcPts val="2625"/>
              </a:lnSpc>
            </a:pPr>
            <a:endParaRPr lang="en-US" sz="1625" dirty="0"/>
          </a:p>
        </p:txBody>
      </p:sp>
      <p:sp>
        <p:nvSpPr>
          <p:cNvPr id="10" name="Shape 8">
            <a:extLst>
              <a:ext uri="{FF2B5EF4-FFF2-40B4-BE49-F238E27FC236}">
                <a16:creationId xmlns:a16="http://schemas.microsoft.com/office/drawing/2014/main" id="{176C1EB7-2328-E9CB-2C6C-EEC0EF294592}"/>
              </a:ext>
            </a:extLst>
          </p:cNvPr>
          <p:cNvSpPr/>
          <p:nvPr/>
        </p:nvSpPr>
        <p:spPr>
          <a:xfrm>
            <a:off x="746919" y="3630117"/>
            <a:ext cx="10698163" cy="600075"/>
          </a:xfrm>
          <a:prstGeom prst="rect">
            <a:avLst/>
          </a:prstGeom>
          <a:solidFill>
            <a:srgbClr val="000000">
              <a:alpha val="4000"/>
            </a:srgbClr>
          </a:solidFill>
        </p:spPr>
        <p:txBody>
          <a:bodyPr/>
          <a:lstStyle/>
          <a:p>
            <a:endParaRPr lang="en-US" sz="1500"/>
          </a:p>
        </p:txBody>
      </p:sp>
      <p:sp>
        <p:nvSpPr>
          <p:cNvPr id="11" name="Text 9">
            <a:extLst>
              <a:ext uri="{FF2B5EF4-FFF2-40B4-BE49-F238E27FC236}">
                <a16:creationId xmlns:a16="http://schemas.microsoft.com/office/drawing/2014/main" id="{C13B8A2E-5FAE-3B34-0758-C7CB95D4774D}"/>
              </a:ext>
            </a:extLst>
          </p:cNvPr>
          <p:cNvSpPr/>
          <p:nvPr/>
        </p:nvSpPr>
        <p:spPr>
          <a:xfrm>
            <a:off x="957065" y="3762276"/>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hello</a:t>
            </a:r>
            <a:endParaRPr lang="en-US" sz="1625" dirty="0"/>
          </a:p>
        </p:txBody>
      </p:sp>
      <p:sp>
        <p:nvSpPr>
          <p:cNvPr id="12" name="Text 10">
            <a:extLst>
              <a:ext uri="{FF2B5EF4-FFF2-40B4-BE49-F238E27FC236}">
                <a16:creationId xmlns:a16="http://schemas.microsoft.com/office/drawing/2014/main" id="{A982BD0C-4C2C-7F76-C029-B0C71EEA09B5}"/>
              </a:ext>
            </a:extLst>
          </p:cNvPr>
          <p:cNvSpPr/>
          <p:nvPr/>
        </p:nvSpPr>
        <p:spPr>
          <a:xfrm>
            <a:off x="3099792" y="3762276"/>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15</a:t>
            </a:r>
            <a:endParaRPr lang="en-US" sz="1625" dirty="0"/>
          </a:p>
        </p:txBody>
      </p:sp>
      <p:sp>
        <p:nvSpPr>
          <p:cNvPr id="13" name="Text 11">
            <a:extLst>
              <a:ext uri="{FF2B5EF4-FFF2-40B4-BE49-F238E27FC236}">
                <a16:creationId xmlns:a16="http://schemas.microsoft.com/office/drawing/2014/main" id="{FC529428-9100-1AB6-2D75-6520CCD90B45}"/>
              </a:ext>
            </a:extLst>
          </p:cNvPr>
          <p:cNvSpPr/>
          <p:nvPr/>
        </p:nvSpPr>
        <p:spPr>
          <a:xfrm>
            <a:off x="5239345" y="3762276"/>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71</a:t>
            </a:r>
            <a:endParaRPr lang="en-US" sz="1625" dirty="0"/>
          </a:p>
        </p:txBody>
      </p:sp>
      <p:sp>
        <p:nvSpPr>
          <p:cNvPr id="14" name="Text 12">
            <a:extLst>
              <a:ext uri="{FF2B5EF4-FFF2-40B4-BE49-F238E27FC236}">
                <a16:creationId xmlns:a16="http://schemas.microsoft.com/office/drawing/2014/main" id="{2FB7BAD8-2EA5-B0D1-7052-4CC0586FA8A3}"/>
              </a:ext>
            </a:extLst>
          </p:cNvPr>
          <p:cNvSpPr/>
          <p:nvPr/>
        </p:nvSpPr>
        <p:spPr>
          <a:xfrm>
            <a:off x="7378898" y="3762276"/>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16</a:t>
            </a:r>
            <a:endParaRPr lang="en-US" sz="1625" dirty="0"/>
          </a:p>
        </p:txBody>
      </p:sp>
      <p:sp>
        <p:nvSpPr>
          <p:cNvPr id="15" name="Text 13">
            <a:extLst>
              <a:ext uri="{FF2B5EF4-FFF2-40B4-BE49-F238E27FC236}">
                <a16:creationId xmlns:a16="http://schemas.microsoft.com/office/drawing/2014/main" id="{F4162F51-E842-09B9-8079-A4AC7BCE0EFE}"/>
              </a:ext>
            </a:extLst>
          </p:cNvPr>
          <p:cNvSpPr/>
          <p:nvPr/>
        </p:nvSpPr>
        <p:spPr>
          <a:xfrm>
            <a:off x="9518452" y="3762276"/>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80</a:t>
            </a:r>
            <a:endParaRPr lang="en-US" sz="1625" dirty="0"/>
          </a:p>
        </p:txBody>
      </p:sp>
      <p:sp>
        <p:nvSpPr>
          <p:cNvPr id="16" name="Shape 14">
            <a:extLst>
              <a:ext uri="{FF2B5EF4-FFF2-40B4-BE49-F238E27FC236}">
                <a16:creationId xmlns:a16="http://schemas.microsoft.com/office/drawing/2014/main" id="{7D0E811F-0E2C-D1D6-D776-BFB34F001355}"/>
              </a:ext>
            </a:extLst>
          </p:cNvPr>
          <p:cNvSpPr/>
          <p:nvPr/>
        </p:nvSpPr>
        <p:spPr>
          <a:xfrm>
            <a:off x="746919" y="4230192"/>
            <a:ext cx="10698163" cy="600075"/>
          </a:xfrm>
          <a:prstGeom prst="rect">
            <a:avLst/>
          </a:prstGeom>
          <a:solidFill>
            <a:srgbClr val="FFFFFF">
              <a:alpha val="4000"/>
            </a:srgbClr>
          </a:solidFill>
        </p:spPr>
        <p:txBody>
          <a:bodyPr/>
          <a:lstStyle/>
          <a:p>
            <a:endParaRPr lang="en-US" sz="1500"/>
          </a:p>
        </p:txBody>
      </p:sp>
      <p:sp>
        <p:nvSpPr>
          <p:cNvPr id="17" name="Text 15">
            <a:extLst>
              <a:ext uri="{FF2B5EF4-FFF2-40B4-BE49-F238E27FC236}">
                <a16:creationId xmlns:a16="http://schemas.microsoft.com/office/drawing/2014/main" id="{723D5DDE-70DE-ECC6-2C86-1202385C739F}"/>
              </a:ext>
            </a:extLst>
          </p:cNvPr>
          <p:cNvSpPr/>
          <p:nvPr/>
        </p:nvSpPr>
        <p:spPr>
          <a:xfrm>
            <a:off x="957065" y="4362351"/>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ed</a:t>
            </a:r>
            <a:endParaRPr lang="en-US" sz="1625" dirty="0"/>
          </a:p>
        </p:txBody>
      </p:sp>
      <p:sp>
        <p:nvSpPr>
          <p:cNvPr id="18" name="Text 16">
            <a:extLst>
              <a:ext uri="{FF2B5EF4-FFF2-40B4-BE49-F238E27FC236}">
                <a16:creationId xmlns:a16="http://schemas.microsoft.com/office/drawing/2014/main" id="{C53A7664-3B32-4C53-C612-CA5CB3B58843}"/>
              </a:ext>
            </a:extLst>
          </p:cNvPr>
          <p:cNvSpPr/>
          <p:nvPr/>
        </p:nvSpPr>
        <p:spPr>
          <a:xfrm>
            <a:off x="3099792" y="4362351"/>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25</a:t>
            </a:r>
            <a:endParaRPr lang="en-US" sz="1625" dirty="0"/>
          </a:p>
        </p:txBody>
      </p:sp>
      <p:sp>
        <p:nvSpPr>
          <p:cNvPr id="19" name="Text 17">
            <a:extLst>
              <a:ext uri="{FF2B5EF4-FFF2-40B4-BE49-F238E27FC236}">
                <a16:creationId xmlns:a16="http://schemas.microsoft.com/office/drawing/2014/main" id="{F797EE58-A63B-9345-CEC6-FA50312BCE40}"/>
              </a:ext>
            </a:extLst>
          </p:cNvPr>
          <p:cNvSpPr/>
          <p:nvPr/>
        </p:nvSpPr>
        <p:spPr>
          <a:xfrm>
            <a:off x="5239345" y="4362351"/>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92</a:t>
            </a:r>
            <a:endParaRPr lang="en-US" sz="1625" dirty="0"/>
          </a:p>
        </p:txBody>
      </p:sp>
      <p:sp>
        <p:nvSpPr>
          <p:cNvPr id="20" name="Text 18">
            <a:extLst>
              <a:ext uri="{FF2B5EF4-FFF2-40B4-BE49-F238E27FC236}">
                <a16:creationId xmlns:a16="http://schemas.microsoft.com/office/drawing/2014/main" id="{8E6132F9-9EE2-36A0-661C-B6E07BBC70D6}"/>
              </a:ext>
            </a:extLst>
          </p:cNvPr>
          <p:cNvSpPr/>
          <p:nvPr/>
        </p:nvSpPr>
        <p:spPr>
          <a:xfrm>
            <a:off x="7378898" y="4362351"/>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85</a:t>
            </a:r>
            <a:endParaRPr lang="en-US" sz="1625" dirty="0"/>
          </a:p>
        </p:txBody>
      </p:sp>
      <p:sp>
        <p:nvSpPr>
          <p:cNvPr id="21" name="Text 19">
            <a:extLst>
              <a:ext uri="{FF2B5EF4-FFF2-40B4-BE49-F238E27FC236}">
                <a16:creationId xmlns:a16="http://schemas.microsoft.com/office/drawing/2014/main" id="{8FD50E76-D3E3-F964-168D-A46B0750653F}"/>
              </a:ext>
            </a:extLst>
          </p:cNvPr>
          <p:cNvSpPr/>
          <p:nvPr/>
        </p:nvSpPr>
        <p:spPr>
          <a:xfrm>
            <a:off x="9518452" y="4362351"/>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85</a:t>
            </a:r>
            <a:endParaRPr lang="en-US" sz="1625" dirty="0"/>
          </a:p>
        </p:txBody>
      </p:sp>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EA3F0AF0-6F17-2834-7985-F5F4B71BD34A}"/>
                  </a:ext>
                </a:extLst>
              </p14:cNvPr>
              <p14:cNvContentPartPr/>
              <p14:nvPr/>
            </p14:nvContentPartPr>
            <p14:xfrm>
              <a:off x="10767923" y="6480897"/>
              <a:ext cx="1320600" cy="284400"/>
            </p14:xfrm>
          </p:contentPart>
        </mc:Choice>
        <mc:Fallback>
          <p:pic>
            <p:nvPicPr>
              <p:cNvPr id="22" name="Ink 21">
                <a:extLst>
                  <a:ext uri="{FF2B5EF4-FFF2-40B4-BE49-F238E27FC236}">
                    <a16:creationId xmlns:a16="http://schemas.microsoft.com/office/drawing/2014/main" id="{EA3F0AF0-6F17-2834-7985-F5F4B71BD34A}"/>
                  </a:ext>
                </a:extLst>
              </p:cNvPr>
              <p:cNvPicPr/>
              <p:nvPr/>
            </p:nvPicPr>
            <p:blipFill>
              <a:blip r:embed="rId4"/>
              <a:stretch>
                <a:fillRect/>
              </a:stretch>
            </p:blipFill>
            <p:spPr>
              <a:xfrm>
                <a:off x="10704917" y="6417897"/>
                <a:ext cx="1446251" cy="410040"/>
              </a:xfrm>
              <a:prstGeom prst="rect">
                <a:avLst/>
              </a:prstGeom>
            </p:spPr>
          </p:pic>
        </mc:Fallback>
      </mc:AlternateContent>
    </p:spTree>
    <p:extLst>
      <p:ext uri="{BB962C8B-B14F-4D97-AF65-F5344CB8AC3E}">
        <p14:creationId xmlns:p14="http://schemas.microsoft.com/office/powerpoint/2010/main" val="341011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220" y="2015033"/>
            <a:ext cx="4662289" cy="582712"/>
          </a:xfrm>
          <a:prstGeom prst="rect">
            <a:avLst/>
          </a:prstGeom>
          <a:noFill/>
        </p:spPr>
        <p:txBody>
          <a:bodyPr wrap="none" lIns="0" tIns="0" rIns="0" bIns="0" rtlCol="0" anchor="t"/>
          <a:lstStyle/>
          <a:p>
            <a:pPr>
              <a:lnSpc>
                <a:spcPts val="4585"/>
              </a:lnSpc>
            </a:pPr>
            <a:r>
              <a:rPr lang="en-US" sz="4000" dirty="0">
                <a:solidFill>
                  <a:srgbClr val="FFFFFF"/>
                </a:solidFill>
                <a:latin typeface="Barlow Medium" pitchFamily="34" charset="0"/>
                <a:ea typeface="Barlow Medium" pitchFamily="34" charset="-122"/>
                <a:cs typeface="Barlow Medium" pitchFamily="34" charset="-120"/>
              </a:rPr>
              <a:t>Embeddings</a:t>
            </a:r>
            <a:endParaRPr lang="en-US" sz="4000" dirty="0"/>
          </a:p>
          <a:p>
            <a:pPr>
              <a:lnSpc>
                <a:spcPts val="4585"/>
              </a:lnSpc>
            </a:pPr>
            <a:r>
              <a:rPr lang="en-US" sz="3665" dirty="0">
                <a:solidFill>
                  <a:srgbClr val="FFFFFF"/>
                </a:solidFill>
                <a:latin typeface="Barlow Medium" pitchFamily="34" charset="0"/>
                <a:ea typeface="Barlow Medium" pitchFamily="34" charset="-122"/>
                <a:cs typeface="Barlow Medium" pitchFamily="34" charset="-120"/>
              </a:rPr>
              <a:t> </a:t>
            </a:r>
            <a:endParaRPr lang="en-US" sz="3665" dirty="0"/>
          </a:p>
        </p:txBody>
      </p:sp>
      <p:sp>
        <p:nvSpPr>
          <p:cNvPr id="3" name="Shape 1"/>
          <p:cNvSpPr/>
          <p:nvPr/>
        </p:nvSpPr>
        <p:spPr>
          <a:xfrm>
            <a:off x="734219" y="3017342"/>
            <a:ext cx="10723563" cy="1825625"/>
          </a:xfrm>
          <a:prstGeom prst="roundRect">
            <a:avLst>
              <a:gd name="adj" fmla="val 4827"/>
            </a:avLst>
          </a:prstGeom>
          <a:noFill/>
          <a:ln w="15240">
            <a:solidFill>
              <a:srgbClr val="FFFFFF">
                <a:alpha val="24000"/>
              </a:srgbClr>
            </a:solidFill>
            <a:prstDash val="solid"/>
          </a:ln>
        </p:spPr>
        <p:txBody>
          <a:bodyPr/>
          <a:lstStyle/>
          <a:p>
            <a:endParaRPr lang="en-US" sz="1500"/>
          </a:p>
        </p:txBody>
      </p:sp>
      <p:sp>
        <p:nvSpPr>
          <p:cNvPr id="4" name="Shape 2"/>
          <p:cNvSpPr/>
          <p:nvPr/>
        </p:nvSpPr>
        <p:spPr>
          <a:xfrm>
            <a:off x="746919" y="3030042"/>
            <a:ext cx="10698163" cy="600075"/>
          </a:xfrm>
          <a:prstGeom prst="rect">
            <a:avLst/>
          </a:prstGeom>
          <a:solidFill>
            <a:srgbClr val="FFFFFF">
              <a:alpha val="4000"/>
            </a:srgbClr>
          </a:solidFill>
        </p:spPr>
        <p:txBody>
          <a:bodyPr/>
          <a:lstStyle/>
          <a:p>
            <a:endParaRPr lang="en-US" sz="1500"/>
          </a:p>
        </p:txBody>
      </p:sp>
      <p:sp>
        <p:nvSpPr>
          <p:cNvPr id="5" name="Text 3"/>
          <p:cNvSpPr/>
          <p:nvPr/>
        </p:nvSpPr>
        <p:spPr>
          <a:xfrm>
            <a:off x="957065" y="3162201"/>
            <a:ext cx="1716881"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Patient ID</a:t>
            </a:r>
            <a:endParaRPr lang="en-US" sz="1625" dirty="0"/>
          </a:p>
        </p:txBody>
      </p:sp>
      <p:sp>
        <p:nvSpPr>
          <p:cNvPr id="6" name="Text 4"/>
          <p:cNvSpPr/>
          <p:nvPr/>
        </p:nvSpPr>
        <p:spPr>
          <a:xfrm>
            <a:off x="3099792" y="3162201"/>
            <a:ext cx="1713707"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Height (CM)</a:t>
            </a:r>
            <a:endParaRPr lang="en-US" sz="1625" dirty="0"/>
          </a:p>
        </p:txBody>
      </p:sp>
      <p:sp>
        <p:nvSpPr>
          <p:cNvPr id="7" name="Text 5"/>
          <p:cNvSpPr/>
          <p:nvPr/>
        </p:nvSpPr>
        <p:spPr>
          <a:xfrm>
            <a:off x="5239345" y="3162201"/>
            <a:ext cx="1713707"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Weight (KG)</a:t>
            </a:r>
            <a:endParaRPr lang="en-US" sz="1625" dirty="0"/>
          </a:p>
        </p:txBody>
      </p:sp>
      <p:sp>
        <p:nvSpPr>
          <p:cNvPr id="8" name="Text 6"/>
          <p:cNvSpPr/>
          <p:nvPr/>
        </p:nvSpPr>
        <p:spPr>
          <a:xfrm>
            <a:off x="7378898" y="3162201"/>
            <a:ext cx="1713707"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Systolic (mmHg)</a:t>
            </a:r>
            <a:endParaRPr lang="en-US" sz="1625" dirty="0"/>
          </a:p>
        </p:txBody>
      </p:sp>
      <p:sp>
        <p:nvSpPr>
          <p:cNvPr id="9" name="Text 7"/>
          <p:cNvSpPr/>
          <p:nvPr/>
        </p:nvSpPr>
        <p:spPr>
          <a:xfrm>
            <a:off x="9518452" y="3162201"/>
            <a:ext cx="1716881" cy="335757"/>
          </a:xfrm>
          <a:prstGeom prst="rect">
            <a:avLst/>
          </a:prstGeom>
          <a:noFill/>
        </p:spPr>
        <p:txBody>
          <a:bodyPr wrap="none" lIns="0" tIns="0" rIns="0" bIns="0" rtlCol="0" anchor="t"/>
          <a:lstStyle/>
          <a:p>
            <a:pPr>
              <a:lnSpc>
                <a:spcPts val="2625"/>
              </a:lnSpc>
            </a:pPr>
            <a:r>
              <a:rPr lang="en-US" sz="1625" b="1" dirty="0">
                <a:solidFill>
                  <a:srgbClr val="E5E0DF"/>
                </a:solidFill>
                <a:latin typeface="Barlow" pitchFamily="34" charset="0"/>
                <a:ea typeface="Barlow" pitchFamily="34" charset="-122"/>
                <a:cs typeface="Barlow" pitchFamily="34" charset="-120"/>
              </a:rPr>
              <a:t>Diastolic (mmHg)</a:t>
            </a:r>
            <a:endParaRPr lang="en-US" sz="1625" dirty="0"/>
          </a:p>
        </p:txBody>
      </p:sp>
      <p:sp>
        <p:nvSpPr>
          <p:cNvPr id="10" name="Shape 8"/>
          <p:cNvSpPr/>
          <p:nvPr/>
        </p:nvSpPr>
        <p:spPr>
          <a:xfrm>
            <a:off x="746919" y="3630117"/>
            <a:ext cx="10698163" cy="600075"/>
          </a:xfrm>
          <a:prstGeom prst="rect">
            <a:avLst/>
          </a:prstGeom>
          <a:solidFill>
            <a:srgbClr val="000000">
              <a:alpha val="4000"/>
            </a:srgbClr>
          </a:solidFill>
        </p:spPr>
        <p:txBody>
          <a:bodyPr/>
          <a:lstStyle/>
          <a:p>
            <a:endParaRPr lang="en-US" sz="1500"/>
          </a:p>
        </p:txBody>
      </p:sp>
      <p:sp>
        <p:nvSpPr>
          <p:cNvPr id="11" name="Text 9"/>
          <p:cNvSpPr/>
          <p:nvPr/>
        </p:nvSpPr>
        <p:spPr>
          <a:xfrm>
            <a:off x="957065" y="3762276"/>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10200</a:t>
            </a:r>
            <a:endParaRPr lang="en-US" sz="1625" dirty="0"/>
          </a:p>
        </p:txBody>
      </p:sp>
      <p:sp>
        <p:nvSpPr>
          <p:cNvPr id="12" name="Text 10"/>
          <p:cNvSpPr/>
          <p:nvPr/>
        </p:nvSpPr>
        <p:spPr>
          <a:xfrm>
            <a:off x="3099792" y="3762276"/>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165</a:t>
            </a:r>
            <a:endParaRPr lang="en-US" sz="1625" dirty="0"/>
          </a:p>
        </p:txBody>
      </p:sp>
      <p:sp>
        <p:nvSpPr>
          <p:cNvPr id="13" name="Text 11"/>
          <p:cNvSpPr/>
          <p:nvPr/>
        </p:nvSpPr>
        <p:spPr>
          <a:xfrm>
            <a:off x="5239345" y="3762276"/>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71</a:t>
            </a:r>
            <a:endParaRPr lang="en-US" sz="1625" dirty="0"/>
          </a:p>
        </p:txBody>
      </p:sp>
      <p:sp>
        <p:nvSpPr>
          <p:cNvPr id="14" name="Text 12"/>
          <p:cNvSpPr/>
          <p:nvPr/>
        </p:nvSpPr>
        <p:spPr>
          <a:xfrm>
            <a:off x="7378898" y="3762276"/>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120</a:t>
            </a:r>
            <a:endParaRPr lang="en-US" sz="1625" dirty="0"/>
          </a:p>
        </p:txBody>
      </p:sp>
      <p:sp>
        <p:nvSpPr>
          <p:cNvPr id="15" name="Text 13"/>
          <p:cNvSpPr/>
          <p:nvPr/>
        </p:nvSpPr>
        <p:spPr>
          <a:xfrm>
            <a:off x="9518452" y="3762276"/>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80</a:t>
            </a:r>
            <a:endParaRPr lang="en-US" sz="1625" dirty="0"/>
          </a:p>
        </p:txBody>
      </p:sp>
      <p:sp>
        <p:nvSpPr>
          <p:cNvPr id="16" name="Shape 14"/>
          <p:cNvSpPr/>
          <p:nvPr/>
        </p:nvSpPr>
        <p:spPr>
          <a:xfrm>
            <a:off x="746919" y="4230192"/>
            <a:ext cx="10698163" cy="600075"/>
          </a:xfrm>
          <a:prstGeom prst="rect">
            <a:avLst/>
          </a:prstGeom>
          <a:solidFill>
            <a:srgbClr val="FFFFFF">
              <a:alpha val="4000"/>
            </a:srgbClr>
          </a:solidFill>
        </p:spPr>
        <p:txBody>
          <a:bodyPr/>
          <a:lstStyle/>
          <a:p>
            <a:endParaRPr lang="en-US" sz="1500"/>
          </a:p>
        </p:txBody>
      </p:sp>
      <p:sp>
        <p:nvSpPr>
          <p:cNvPr id="17" name="Text 15"/>
          <p:cNvSpPr/>
          <p:nvPr/>
        </p:nvSpPr>
        <p:spPr>
          <a:xfrm>
            <a:off x="957065" y="4362351"/>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3600</a:t>
            </a:r>
            <a:endParaRPr lang="en-US" sz="1625" dirty="0"/>
          </a:p>
        </p:txBody>
      </p:sp>
      <p:sp>
        <p:nvSpPr>
          <p:cNvPr id="18" name="Text 16"/>
          <p:cNvSpPr/>
          <p:nvPr/>
        </p:nvSpPr>
        <p:spPr>
          <a:xfrm>
            <a:off x="3099792" y="4362351"/>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180</a:t>
            </a:r>
            <a:endParaRPr lang="en-US" sz="1625" dirty="0"/>
          </a:p>
        </p:txBody>
      </p:sp>
      <p:sp>
        <p:nvSpPr>
          <p:cNvPr id="19" name="Text 17"/>
          <p:cNvSpPr/>
          <p:nvPr/>
        </p:nvSpPr>
        <p:spPr>
          <a:xfrm>
            <a:off x="5239345" y="4362351"/>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92</a:t>
            </a:r>
            <a:endParaRPr lang="en-US" sz="1625" dirty="0"/>
          </a:p>
        </p:txBody>
      </p:sp>
      <p:sp>
        <p:nvSpPr>
          <p:cNvPr id="20" name="Text 18"/>
          <p:cNvSpPr/>
          <p:nvPr/>
        </p:nvSpPr>
        <p:spPr>
          <a:xfrm>
            <a:off x="7378898" y="4362351"/>
            <a:ext cx="1713707"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110</a:t>
            </a:r>
            <a:endParaRPr lang="en-US" sz="1625" dirty="0"/>
          </a:p>
        </p:txBody>
      </p:sp>
      <p:sp>
        <p:nvSpPr>
          <p:cNvPr id="21" name="Text 19"/>
          <p:cNvSpPr/>
          <p:nvPr/>
        </p:nvSpPr>
        <p:spPr>
          <a:xfrm>
            <a:off x="9518452" y="4362351"/>
            <a:ext cx="1716881" cy="335757"/>
          </a:xfrm>
          <a:prstGeom prst="rect">
            <a:avLst/>
          </a:prstGeom>
          <a:noFill/>
        </p:spPr>
        <p:txBody>
          <a:bodyPr wrap="none" lIns="0" tIns="0" rIns="0" bIns="0" rtlCol="0" anchor="t"/>
          <a:lstStyle/>
          <a:p>
            <a:pPr>
              <a:lnSpc>
                <a:spcPts val="2625"/>
              </a:lnSpc>
            </a:pPr>
            <a:r>
              <a:rPr lang="en-US" sz="1625" dirty="0">
                <a:solidFill>
                  <a:srgbClr val="E5E0DF"/>
                </a:solidFill>
                <a:latin typeface="Barlow" pitchFamily="34" charset="0"/>
                <a:ea typeface="Barlow" pitchFamily="34" charset="-122"/>
                <a:cs typeface="Barlow" pitchFamily="34" charset="-120"/>
              </a:rPr>
              <a:t>85</a:t>
            </a:r>
            <a:endParaRPr lang="en-US" sz="1625" dirty="0"/>
          </a:p>
        </p:txBody>
      </p:sp>
      <mc:AlternateContent xmlns:mc="http://schemas.openxmlformats.org/markup-compatibility/2006" xmlns:p14="http://schemas.microsoft.com/office/powerpoint/2010/main">
        <mc:Choice Requires="p14">
          <p:contentPart p14:bwMode="auto" r:id="rId3">
            <p14:nvContentPartPr>
              <p14:cNvPr id="22" name="Ink 21"/>
              <p14:cNvContentPartPr/>
              <p14:nvPr/>
            </p14:nvContentPartPr>
            <p14:xfrm>
              <a:off x="10767923" y="6480897"/>
              <a:ext cx="1320600" cy="284400"/>
            </p14:xfrm>
          </p:contentPart>
        </mc:Choice>
        <mc:Fallback xmlns="">
          <p:pic>
            <p:nvPicPr>
              <p:cNvPr id="22" name="Ink 21"/>
            </p:nvPicPr>
            <p:blipFill>
              <a:blip r:embed="rId4"/>
            </p:blipFill>
            <p:spPr>
              <a:xfrm>
                <a:off x="10767923" y="6480897"/>
                <a:ext cx="1320600" cy="284400"/>
              </a:xfrm>
              <a:prstGeom prst="rect"/>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9633" y="565646"/>
            <a:ext cx="4569222" cy="571103"/>
          </a:xfrm>
          <a:prstGeom prst="rect">
            <a:avLst/>
          </a:prstGeom>
          <a:noFill/>
        </p:spPr>
        <p:txBody>
          <a:bodyPr wrap="none" lIns="0" tIns="0" rIns="0" bIns="0" rtlCol="0" anchor="t"/>
          <a:lstStyle/>
          <a:p>
            <a:pPr>
              <a:lnSpc>
                <a:spcPts val="4460"/>
              </a:lnSpc>
            </a:pPr>
            <a:r>
              <a:rPr lang="en-US" sz="3585" dirty="0">
                <a:solidFill>
                  <a:srgbClr val="FFFFFF"/>
                </a:solidFill>
                <a:latin typeface="Barlow Medium" pitchFamily="34" charset="0"/>
                <a:ea typeface="Barlow Medium" pitchFamily="34" charset="-122"/>
                <a:cs typeface="Barlow Medium" pitchFamily="34" charset="-120"/>
              </a:rPr>
              <a:t>Embeddings</a:t>
            </a:r>
            <a:endParaRPr lang="en-US" sz="3585" dirty="0"/>
          </a:p>
        </p:txBody>
      </p:sp>
      <p:pic>
        <p:nvPicPr>
          <p:cNvPr id="3" name="Image 0" descr="preencoded.png"/>
          <p:cNvPicPr>
            <a:picLocks noChangeAspect="1"/>
          </p:cNvPicPr>
          <p:nvPr/>
        </p:nvPicPr>
        <p:blipFill>
          <a:blip r:embed="rId3"/>
          <a:stretch>
            <a:fillRect/>
          </a:stretch>
        </p:blipFill>
        <p:spPr>
          <a:xfrm>
            <a:off x="719634" y="1445121"/>
            <a:ext cx="513953" cy="513953"/>
          </a:xfrm>
          <a:prstGeom prst="rect">
            <a:avLst/>
          </a:prstGeom>
        </p:spPr>
      </p:pic>
      <p:sp>
        <p:nvSpPr>
          <p:cNvPr id="4" name="Text 1"/>
          <p:cNvSpPr/>
          <p:nvPr/>
        </p:nvSpPr>
        <p:spPr>
          <a:xfrm>
            <a:off x="719634" y="2164656"/>
            <a:ext cx="2284611" cy="285552"/>
          </a:xfrm>
          <a:prstGeom prst="rect">
            <a:avLst/>
          </a:prstGeom>
          <a:noFill/>
        </p:spPr>
        <p:txBody>
          <a:bodyPr wrap="none" lIns="0" tIns="0" rIns="0" bIns="0" rtlCol="0" anchor="t"/>
          <a:lstStyle/>
          <a:p>
            <a:pPr>
              <a:lnSpc>
                <a:spcPts val="2210"/>
              </a:lnSpc>
            </a:pPr>
            <a:r>
              <a:rPr lang="en-US" sz="1790" dirty="0">
                <a:solidFill>
                  <a:srgbClr val="E5E0DF"/>
                </a:solidFill>
                <a:latin typeface="Barlow Medium" pitchFamily="34" charset="0"/>
                <a:ea typeface="Barlow Medium" pitchFamily="34" charset="-122"/>
                <a:cs typeface="Barlow Medium" pitchFamily="34" charset="-120"/>
              </a:rPr>
              <a:t>Input Tokens</a:t>
            </a:r>
            <a:endParaRPr lang="en-US" sz="1790" dirty="0"/>
          </a:p>
        </p:txBody>
      </p:sp>
      <p:sp>
        <p:nvSpPr>
          <p:cNvPr id="5" name="Text 2"/>
          <p:cNvSpPr/>
          <p:nvPr/>
        </p:nvSpPr>
        <p:spPr>
          <a:xfrm>
            <a:off x="719634" y="2573536"/>
            <a:ext cx="5222181" cy="986731"/>
          </a:xfrm>
          <a:prstGeom prst="rect">
            <a:avLst/>
          </a:prstGeom>
          <a:noFill/>
        </p:spPr>
        <p:txBody>
          <a:bodyPr wrap="square" lIns="0" tIns="0" rIns="0" bIns="0" rtlCol="0" anchor="t"/>
          <a:lstStyle/>
          <a:p>
            <a:pPr>
              <a:lnSpc>
                <a:spcPts val="2585"/>
              </a:lnSpc>
            </a:pPr>
            <a:r>
              <a:rPr lang="en-US" sz="1585" dirty="0">
                <a:solidFill>
                  <a:srgbClr val="E5E0DF"/>
                </a:solidFill>
                <a:latin typeface="Barlow" pitchFamily="34" charset="0"/>
                <a:ea typeface="Barlow" pitchFamily="34" charset="-122"/>
                <a:cs typeface="Barlow" pitchFamily="34" charset="-120"/>
              </a:rPr>
              <a:t>The input sequence is broken down into individual tokens (words or subwords), each representing a distinct unit of meaning.</a:t>
            </a:r>
            <a:endParaRPr lang="en-US" sz="1585" dirty="0"/>
          </a:p>
        </p:txBody>
      </p:sp>
      <p:pic>
        <p:nvPicPr>
          <p:cNvPr id="6" name="Image 1" descr="preencoded.png"/>
          <p:cNvPicPr>
            <a:picLocks noChangeAspect="1"/>
          </p:cNvPicPr>
          <p:nvPr/>
        </p:nvPicPr>
        <p:blipFill>
          <a:blip r:embed="rId4"/>
          <a:stretch>
            <a:fillRect/>
          </a:stretch>
        </p:blipFill>
        <p:spPr>
          <a:xfrm>
            <a:off x="6250186" y="1445121"/>
            <a:ext cx="513953" cy="513953"/>
          </a:xfrm>
          <a:prstGeom prst="rect">
            <a:avLst/>
          </a:prstGeom>
        </p:spPr>
      </p:pic>
      <p:sp>
        <p:nvSpPr>
          <p:cNvPr id="7" name="Text 3"/>
          <p:cNvSpPr/>
          <p:nvPr/>
        </p:nvSpPr>
        <p:spPr>
          <a:xfrm>
            <a:off x="6250186" y="2164656"/>
            <a:ext cx="2284611" cy="285552"/>
          </a:xfrm>
          <a:prstGeom prst="rect">
            <a:avLst/>
          </a:prstGeom>
          <a:noFill/>
        </p:spPr>
        <p:txBody>
          <a:bodyPr wrap="none" lIns="0" tIns="0" rIns="0" bIns="0" rtlCol="0" anchor="t"/>
          <a:lstStyle/>
          <a:p>
            <a:pPr>
              <a:lnSpc>
                <a:spcPts val="2210"/>
              </a:lnSpc>
            </a:pPr>
            <a:r>
              <a:rPr lang="en-US" sz="1790" dirty="0">
                <a:solidFill>
                  <a:srgbClr val="E5E0DF"/>
                </a:solidFill>
                <a:latin typeface="Barlow Medium" pitchFamily="34" charset="0"/>
                <a:ea typeface="Barlow Medium" pitchFamily="34" charset="-122"/>
                <a:cs typeface="Barlow Medium" pitchFamily="34" charset="-120"/>
              </a:rPr>
              <a:t>Input IDs</a:t>
            </a:r>
            <a:endParaRPr lang="en-US" sz="1790" dirty="0"/>
          </a:p>
        </p:txBody>
      </p:sp>
      <p:sp>
        <p:nvSpPr>
          <p:cNvPr id="8" name="Text 4"/>
          <p:cNvSpPr/>
          <p:nvPr/>
        </p:nvSpPr>
        <p:spPr>
          <a:xfrm>
            <a:off x="6250186" y="2573536"/>
            <a:ext cx="5222181" cy="657820"/>
          </a:xfrm>
          <a:prstGeom prst="rect">
            <a:avLst/>
          </a:prstGeom>
          <a:noFill/>
        </p:spPr>
        <p:txBody>
          <a:bodyPr wrap="square" lIns="0" tIns="0" rIns="0" bIns="0" rtlCol="0" anchor="t"/>
          <a:lstStyle/>
          <a:p>
            <a:pPr>
              <a:lnSpc>
                <a:spcPts val="2585"/>
              </a:lnSpc>
            </a:pPr>
            <a:r>
              <a:rPr lang="en-US" sz="1585" dirty="0">
                <a:solidFill>
                  <a:srgbClr val="E5E0DF"/>
                </a:solidFill>
                <a:latin typeface="Barlow" pitchFamily="34" charset="0"/>
                <a:ea typeface="Barlow" pitchFamily="34" charset="-122"/>
                <a:cs typeface="Barlow" pitchFamily="34" charset="-120"/>
              </a:rPr>
              <a:t>Each token is assigned a unique ID, allowing the model to process the sequence as a series of numerical values.</a:t>
            </a:r>
            <a:endParaRPr lang="en-US" sz="1585" dirty="0"/>
          </a:p>
        </p:txBody>
      </p:sp>
      <p:pic>
        <p:nvPicPr>
          <p:cNvPr id="9" name="Image 2" descr="preencoded.png"/>
          <p:cNvPicPr>
            <a:picLocks noChangeAspect="1"/>
          </p:cNvPicPr>
          <p:nvPr/>
        </p:nvPicPr>
        <p:blipFill>
          <a:blip r:embed="rId5"/>
          <a:stretch>
            <a:fillRect/>
          </a:stretch>
        </p:blipFill>
        <p:spPr>
          <a:xfrm>
            <a:off x="719634" y="4177109"/>
            <a:ext cx="513953" cy="513953"/>
          </a:xfrm>
          <a:prstGeom prst="rect">
            <a:avLst/>
          </a:prstGeom>
        </p:spPr>
      </p:pic>
      <p:sp>
        <p:nvSpPr>
          <p:cNvPr id="10" name="Text 5"/>
          <p:cNvSpPr/>
          <p:nvPr/>
        </p:nvSpPr>
        <p:spPr>
          <a:xfrm>
            <a:off x="719634" y="4896644"/>
            <a:ext cx="2284611" cy="285552"/>
          </a:xfrm>
          <a:prstGeom prst="rect">
            <a:avLst/>
          </a:prstGeom>
          <a:noFill/>
        </p:spPr>
        <p:txBody>
          <a:bodyPr wrap="none" lIns="0" tIns="0" rIns="0" bIns="0" rtlCol="0" anchor="t"/>
          <a:lstStyle/>
          <a:p>
            <a:pPr>
              <a:lnSpc>
                <a:spcPts val="2210"/>
              </a:lnSpc>
            </a:pPr>
            <a:r>
              <a:rPr lang="en-US" sz="1790" dirty="0">
                <a:solidFill>
                  <a:srgbClr val="E5E0DF"/>
                </a:solidFill>
                <a:latin typeface="Barlow Medium" pitchFamily="34" charset="0"/>
                <a:ea typeface="Barlow Medium" pitchFamily="34" charset="-122"/>
                <a:cs typeface="Barlow Medium" pitchFamily="34" charset="-120"/>
              </a:rPr>
              <a:t>Embeddings</a:t>
            </a:r>
            <a:endParaRPr lang="en-US" sz="1790" dirty="0"/>
          </a:p>
        </p:txBody>
      </p:sp>
      <p:sp>
        <p:nvSpPr>
          <p:cNvPr id="11" name="Text 6"/>
          <p:cNvSpPr/>
          <p:nvPr/>
        </p:nvSpPr>
        <p:spPr>
          <a:xfrm>
            <a:off x="719634" y="5305525"/>
            <a:ext cx="5222181" cy="986731"/>
          </a:xfrm>
          <a:prstGeom prst="rect">
            <a:avLst/>
          </a:prstGeom>
          <a:noFill/>
        </p:spPr>
        <p:txBody>
          <a:bodyPr wrap="square" lIns="0" tIns="0" rIns="0" bIns="0" rtlCol="0" anchor="t"/>
          <a:lstStyle/>
          <a:p>
            <a:pPr>
              <a:lnSpc>
                <a:spcPts val="2585"/>
              </a:lnSpc>
            </a:pPr>
            <a:r>
              <a:rPr lang="en-US" sz="1585" dirty="0">
                <a:solidFill>
                  <a:srgbClr val="E5E0DF"/>
                </a:solidFill>
                <a:latin typeface="Barlow" pitchFamily="34" charset="0"/>
                <a:ea typeface="Barlow" pitchFamily="34" charset="-122"/>
                <a:cs typeface="Barlow" pitchFamily="34" charset="-120"/>
              </a:rPr>
              <a:t>Each token ID is mapped to a dense vector representation, capturing its semantic meaning and relationships to other tokens.</a:t>
            </a:r>
            <a:endParaRPr lang="en-US" sz="1585" dirty="0"/>
          </a:p>
        </p:txBody>
      </p:sp>
      <p:pic>
        <p:nvPicPr>
          <p:cNvPr id="12" name="Image 3" descr="preencoded.png"/>
          <p:cNvPicPr>
            <a:picLocks noChangeAspect="1"/>
          </p:cNvPicPr>
          <p:nvPr/>
        </p:nvPicPr>
        <p:blipFill>
          <a:blip r:embed="rId6"/>
          <a:stretch>
            <a:fillRect/>
          </a:stretch>
        </p:blipFill>
        <p:spPr>
          <a:xfrm>
            <a:off x="6250186" y="4177109"/>
            <a:ext cx="513953" cy="513953"/>
          </a:xfrm>
          <a:prstGeom prst="rect">
            <a:avLst/>
          </a:prstGeom>
        </p:spPr>
      </p:pic>
      <p:sp>
        <p:nvSpPr>
          <p:cNvPr id="13" name="Text 7"/>
          <p:cNvSpPr/>
          <p:nvPr/>
        </p:nvSpPr>
        <p:spPr>
          <a:xfrm>
            <a:off x="6250186" y="4896644"/>
            <a:ext cx="2284611" cy="285552"/>
          </a:xfrm>
          <a:prstGeom prst="rect">
            <a:avLst/>
          </a:prstGeom>
          <a:noFill/>
        </p:spPr>
        <p:txBody>
          <a:bodyPr wrap="none" lIns="0" tIns="0" rIns="0" bIns="0" rtlCol="0" anchor="t"/>
          <a:lstStyle/>
          <a:p>
            <a:pPr>
              <a:lnSpc>
                <a:spcPts val="2210"/>
              </a:lnSpc>
            </a:pPr>
            <a:r>
              <a:rPr lang="en-US" sz="1790" dirty="0">
                <a:solidFill>
                  <a:srgbClr val="E5E0DF"/>
                </a:solidFill>
                <a:latin typeface="Barlow Medium" pitchFamily="34" charset="0"/>
                <a:ea typeface="Barlow Medium" pitchFamily="34" charset="-122"/>
                <a:cs typeface="Barlow Medium" pitchFamily="34" charset="-120"/>
              </a:rPr>
              <a:t>Positional Embeddings</a:t>
            </a:r>
            <a:endParaRPr lang="en-US" sz="1790" dirty="0"/>
          </a:p>
        </p:txBody>
      </p:sp>
      <p:sp>
        <p:nvSpPr>
          <p:cNvPr id="14" name="Text 8"/>
          <p:cNvSpPr/>
          <p:nvPr/>
        </p:nvSpPr>
        <p:spPr>
          <a:xfrm>
            <a:off x="6250186" y="5305525"/>
            <a:ext cx="5222181" cy="986731"/>
          </a:xfrm>
          <a:prstGeom prst="rect">
            <a:avLst/>
          </a:prstGeom>
          <a:noFill/>
        </p:spPr>
        <p:txBody>
          <a:bodyPr wrap="square" lIns="0" tIns="0" rIns="0" bIns="0" rtlCol="0" anchor="t"/>
          <a:lstStyle/>
          <a:p>
            <a:pPr>
              <a:lnSpc>
                <a:spcPts val="2585"/>
              </a:lnSpc>
            </a:pPr>
            <a:r>
              <a:rPr lang="en-US" sz="1585" dirty="0">
                <a:solidFill>
                  <a:srgbClr val="E5E0DF"/>
                </a:solidFill>
                <a:latin typeface="Barlow" pitchFamily="34" charset="0"/>
                <a:ea typeface="Barlow" pitchFamily="34" charset="-122"/>
                <a:cs typeface="Barlow" pitchFamily="34" charset="-120"/>
              </a:rPr>
              <a:t>Positional information is added to the embeddings, providing the model with the order of tokens in the sequence.</a:t>
            </a:r>
            <a:endParaRPr lang="en-US" sz="1585" dirty="0"/>
          </a:p>
        </p:txBody>
      </p:sp>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10691123" y="6523197"/>
              <a:ext cx="1418400" cy="241800"/>
            </p14:xfrm>
          </p:contentPart>
        </mc:Choice>
        <mc:Fallback xmlns="">
          <p:pic>
            <p:nvPicPr>
              <p:cNvPr id="15" name="Ink 14"/>
            </p:nvPicPr>
            <p:blipFill>
              <a:blip r:embed="rId8"/>
            </p:blipFill>
            <p:spPr>
              <a:xfrm>
                <a:off x="10691123" y="6523197"/>
                <a:ext cx="1418400" cy="241800"/>
              </a:xfrm>
              <a:prstGeom prst="rect"/>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1608</Words>
  <Application>Microsoft Office PowerPoint</Application>
  <PresentationFormat>Widescreen</PresentationFormat>
  <Paragraphs>325</Paragraphs>
  <Slides>46</Slides>
  <Notes>44</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Aptos</vt:lpstr>
      <vt:lpstr>Aptos Display</vt:lpstr>
      <vt:lpstr>Arial</vt:lpstr>
      <vt:lpstr>Barlow</vt:lpstr>
      <vt:lpstr>Barlow Medium</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m</dc:creator>
  <cp:lastModifiedBy>ahmed m</cp:lastModifiedBy>
  <cp:revision>12</cp:revision>
  <dcterms:created xsi:type="dcterms:W3CDTF">2024-12-06T18:28:00Z</dcterms:created>
  <dcterms:modified xsi:type="dcterms:W3CDTF">2024-12-08T07:55:39Z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C95CF507F0664205B4F700D813B394DA_12</vt:lpwstr>
  </property>
  <property fmtid="{D5CDD505-2E9C-101B-9397-08002B2CF9AE}" pid="3" name="KSOProductBuildVer">
    <vt:lpwstr>1033-12.2.0.19307</vt:lpwstr>
  </property>
</Properties>
</file>